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83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</p:sldIdLst>
  <p:sldSz cx="9144000" cy="5148263"/>
  <p:notesSz cx="6669088" cy="97758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randa Hunter-Nolan" initials="MH" lastIdx="6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8"/>
    <a:srgbClr val="6CC6D2"/>
    <a:srgbClr val="FFD13F"/>
    <a:srgbClr val="E0BF44"/>
    <a:srgbClr val="E74227"/>
    <a:srgbClr val="163CDC"/>
    <a:srgbClr val="CC3300"/>
    <a:srgbClr val="FD7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4558" autoAdjust="0"/>
  </p:normalViewPr>
  <p:slideViewPr>
    <p:cSldViewPr snapToObjects="1">
      <p:cViewPr varScale="1">
        <p:scale>
          <a:sx n="161" d="100"/>
          <a:sy n="161" d="100"/>
        </p:scale>
        <p:origin x="776" y="192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2" d="100"/>
        <a:sy n="1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88950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IE" alt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1" y="1"/>
            <a:ext cx="2889250" cy="488950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13513C-5018-4ED9-A883-A615F4CC0CCF}" type="datetime1">
              <a:rPr lang="en-IE" altLang="ga-IE"/>
              <a:pPr>
                <a:defRPr/>
              </a:pPr>
              <a:t>17/11/2022</a:t>
            </a:fld>
            <a:endParaRPr lang="en-IE" alt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IE" alt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1" y="9285288"/>
            <a:ext cx="2889250" cy="488950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CD7CD8-B7CA-478F-9B79-EFC4499B616A}" type="slidenum">
              <a:rPr lang="en-IE" altLang="ga-IE"/>
              <a:pPr>
                <a:defRPr/>
              </a:pPr>
              <a:t>‹#›</a:t>
            </a:fld>
            <a:endParaRPr lang="en-IE" altLang="ga-IE"/>
          </a:p>
        </p:txBody>
      </p:sp>
    </p:spTree>
    <p:extLst>
      <p:ext uri="{BB962C8B-B14F-4D97-AF65-F5344CB8AC3E}">
        <p14:creationId xmlns:p14="http://schemas.microsoft.com/office/powerpoint/2010/main" val="250407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88950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ga-IE" altLang="ga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1" y="1"/>
            <a:ext cx="2889250" cy="488950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DEE6666-C166-4E92-AF57-7798A760AC40}" type="datetime1">
              <a:rPr lang="ga-IE" altLang="ga-IE"/>
              <a:pPr>
                <a:defRPr/>
              </a:pPr>
              <a:t>17/11/2022</a:t>
            </a:fld>
            <a:endParaRPr lang="ga-IE" altLang="ga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3425"/>
            <a:ext cx="65103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ga-IE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43438"/>
            <a:ext cx="5335588" cy="4398962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ga-IE" noProof="0"/>
              <a:t>Click to edit Master text styles</a:t>
            </a:r>
          </a:p>
          <a:p>
            <a:pPr lvl="1"/>
            <a:r>
              <a:rPr lang="en-US" altLang="ga-IE" noProof="0"/>
              <a:t>Second level</a:t>
            </a:r>
          </a:p>
          <a:p>
            <a:pPr lvl="2"/>
            <a:r>
              <a:rPr lang="en-US" altLang="ga-IE" noProof="0"/>
              <a:t>Third level</a:t>
            </a:r>
          </a:p>
          <a:p>
            <a:pPr lvl="3"/>
            <a:r>
              <a:rPr lang="en-US" altLang="ga-IE" noProof="0"/>
              <a:t>Fourth level</a:t>
            </a:r>
          </a:p>
          <a:p>
            <a:pPr lvl="4"/>
            <a:r>
              <a:rPr lang="en-US" altLang="ga-IE" noProof="0"/>
              <a:t>Fifth level</a:t>
            </a:r>
            <a:endParaRPr lang="ga-IE" altLang="ga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ga-IE" alt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1" y="9285288"/>
            <a:ext cx="2889250" cy="488950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CE16C7-224B-45E9-933A-7CF4CDE95F53}" type="slidenum">
              <a:rPr lang="ga-IE" altLang="ga-IE"/>
              <a:pPr>
                <a:defRPr/>
              </a:pPr>
              <a:t>‹#›</a:t>
            </a:fld>
            <a:endParaRPr lang="ga-IE" altLang="ga-IE"/>
          </a:p>
        </p:txBody>
      </p:sp>
    </p:spTree>
    <p:extLst>
      <p:ext uri="{BB962C8B-B14F-4D97-AF65-F5344CB8AC3E}">
        <p14:creationId xmlns:p14="http://schemas.microsoft.com/office/powerpoint/2010/main" val="2441313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43C40-B708-4A49-9F21-A0BFA38580B1}" type="datetime1">
              <a:rPr lang="en-US" altLang="ga-IE"/>
              <a:pPr/>
              <a:t>11/17/22</a:t>
            </a:fld>
            <a:endParaRPr lang="en-US" alt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ga-IE" alt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655DB-76EB-457D-B733-02D5E299E170}" type="slidenum">
              <a:rPr lang="en-US" altLang="ga-IE"/>
              <a:pPr/>
              <a:t>‹#›</a:t>
            </a:fld>
            <a:endParaRPr lang="en-US" altLang="ga-IE"/>
          </a:p>
        </p:txBody>
      </p:sp>
    </p:spTree>
    <p:extLst>
      <p:ext uri="{BB962C8B-B14F-4D97-AF65-F5344CB8AC3E}">
        <p14:creationId xmlns:p14="http://schemas.microsoft.com/office/powerpoint/2010/main" val="759179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F71D4C-D8B2-4A70-AC1A-1BD5EF65B2C1}" type="datetime1">
              <a:rPr lang="en-US" altLang="ga-IE"/>
              <a:pPr/>
              <a:t>11/17/22</a:t>
            </a:fld>
            <a:endParaRPr lang="en-US" alt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ga-IE" alt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328BC-F6C2-43DB-960D-5952F2FF1B0A}" type="slidenum">
              <a:rPr lang="en-US" altLang="ga-IE"/>
              <a:pPr/>
              <a:t>‹#›</a:t>
            </a:fld>
            <a:endParaRPr lang="en-US" altLang="ga-IE"/>
          </a:p>
        </p:txBody>
      </p:sp>
    </p:spTree>
    <p:extLst>
      <p:ext uri="{BB962C8B-B14F-4D97-AF65-F5344CB8AC3E}">
        <p14:creationId xmlns:p14="http://schemas.microsoft.com/office/powerpoint/2010/main" val="251533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925"/>
            <a:ext cx="2057400" cy="3297510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925"/>
            <a:ext cx="6019800" cy="3297510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AC8EC8-9798-4965-92C7-A2CEB170A97F}" type="datetime1">
              <a:rPr lang="en-US" altLang="ga-IE"/>
              <a:pPr/>
              <a:t>11/17/22</a:t>
            </a:fld>
            <a:endParaRPr lang="en-US" alt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ga-IE" alt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7439A-45A4-49E8-95DF-A2EDBD4EE5AF}" type="slidenum">
              <a:rPr lang="en-US" altLang="ga-IE"/>
              <a:pPr/>
              <a:t>‹#›</a:t>
            </a:fld>
            <a:endParaRPr lang="en-US" altLang="ga-IE"/>
          </a:p>
        </p:txBody>
      </p:sp>
    </p:spTree>
    <p:extLst>
      <p:ext uri="{BB962C8B-B14F-4D97-AF65-F5344CB8AC3E}">
        <p14:creationId xmlns:p14="http://schemas.microsoft.com/office/powerpoint/2010/main" val="332289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796E0-2BE5-44C2-85D2-25684989F066}" type="datetime1">
              <a:rPr lang="en-US" altLang="ga-IE"/>
              <a:pPr/>
              <a:t>11/17/22</a:t>
            </a:fld>
            <a:endParaRPr lang="en-US" alt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ga-IE" alt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0FF77-74E2-446D-915E-1360208F1783}" type="slidenum">
              <a:rPr lang="en-US" altLang="ga-IE"/>
              <a:pPr/>
              <a:t>‹#›</a:t>
            </a:fld>
            <a:endParaRPr lang="en-US" altLang="ga-IE"/>
          </a:p>
        </p:txBody>
      </p:sp>
    </p:spTree>
    <p:extLst>
      <p:ext uri="{BB962C8B-B14F-4D97-AF65-F5344CB8AC3E}">
        <p14:creationId xmlns:p14="http://schemas.microsoft.com/office/powerpoint/2010/main" val="325022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59B89B-F120-481B-B02E-F8284353B4B3}" type="datetime1">
              <a:rPr lang="en-US" altLang="ga-IE"/>
              <a:pPr/>
              <a:t>11/17/22</a:t>
            </a:fld>
            <a:endParaRPr lang="en-US" alt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ga-IE" alt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B46D0-7D8F-4FB3-991F-7548CB8068F8}" type="slidenum">
              <a:rPr lang="en-US" altLang="ga-IE"/>
              <a:pPr/>
              <a:t>‹#›</a:t>
            </a:fld>
            <a:endParaRPr lang="en-US" altLang="ga-IE"/>
          </a:p>
        </p:txBody>
      </p:sp>
    </p:spTree>
    <p:extLst>
      <p:ext uri="{BB962C8B-B14F-4D97-AF65-F5344CB8AC3E}">
        <p14:creationId xmlns:p14="http://schemas.microsoft.com/office/powerpoint/2010/main" val="168786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2138"/>
            <a:ext cx="4038600" cy="2550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2138"/>
            <a:ext cx="4038600" cy="2550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86D3E0-DE5E-477D-B6D6-255AE4B047F5}" type="datetime1">
              <a:rPr lang="en-US" altLang="ga-IE"/>
              <a:pPr/>
              <a:t>11/17/22</a:t>
            </a:fld>
            <a:endParaRPr lang="en-US" altLang="ga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ga-IE" altLang="ga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F38B0-D92F-4CAB-AFF1-5293D4E3FABD}" type="slidenum">
              <a:rPr lang="en-US" altLang="ga-IE"/>
              <a:pPr/>
              <a:t>‹#›</a:t>
            </a:fld>
            <a:endParaRPr lang="en-US" altLang="ga-IE"/>
          </a:p>
        </p:txBody>
      </p:sp>
    </p:spTree>
    <p:extLst>
      <p:ext uri="{BB962C8B-B14F-4D97-AF65-F5344CB8AC3E}">
        <p14:creationId xmlns:p14="http://schemas.microsoft.com/office/powerpoint/2010/main" val="405281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DA544D-176C-4527-8C57-17D48BE3883F}" type="datetime1">
              <a:rPr lang="en-US" altLang="ga-IE"/>
              <a:pPr/>
              <a:t>11/17/22</a:t>
            </a:fld>
            <a:endParaRPr lang="en-US" altLang="ga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ga-IE" altLang="ga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6D981-1D58-4CB4-9C1F-60DE7B143981}" type="slidenum">
              <a:rPr lang="en-US" altLang="ga-IE"/>
              <a:pPr/>
              <a:t>‹#›</a:t>
            </a:fld>
            <a:endParaRPr lang="en-US" altLang="ga-IE"/>
          </a:p>
        </p:txBody>
      </p:sp>
    </p:spTree>
    <p:extLst>
      <p:ext uri="{BB962C8B-B14F-4D97-AF65-F5344CB8AC3E}">
        <p14:creationId xmlns:p14="http://schemas.microsoft.com/office/powerpoint/2010/main" val="41470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FF19CA-0936-4E18-ABD6-BB45DC7E0B48}" type="datetime1">
              <a:rPr lang="en-US" altLang="ga-IE"/>
              <a:pPr/>
              <a:t>11/17/22</a:t>
            </a:fld>
            <a:endParaRPr lang="en-US" altLang="ga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ga-IE" altLang="ga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6A9C6-A2CA-4BBD-8893-2F7C60746543}" type="slidenum">
              <a:rPr lang="en-US" altLang="ga-IE"/>
              <a:pPr/>
              <a:t>‹#›</a:t>
            </a:fld>
            <a:endParaRPr lang="en-US" altLang="ga-IE"/>
          </a:p>
        </p:txBody>
      </p:sp>
    </p:spTree>
    <p:extLst>
      <p:ext uri="{BB962C8B-B14F-4D97-AF65-F5344CB8AC3E}">
        <p14:creationId xmlns:p14="http://schemas.microsoft.com/office/powerpoint/2010/main" val="254401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30C5F8-BFCF-4A89-8444-6D4239CB4CE5}" type="datetime1">
              <a:rPr lang="en-US" altLang="ga-IE"/>
              <a:pPr/>
              <a:t>11/17/22</a:t>
            </a:fld>
            <a:endParaRPr lang="en-US" altLang="ga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ga-IE" altLang="ga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525C1-2BD4-4B24-A386-436234156210}" type="slidenum">
              <a:rPr lang="en-US" altLang="ga-IE"/>
              <a:pPr/>
              <a:t>‹#›</a:t>
            </a:fld>
            <a:endParaRPr lang="en-US" altLang="ga-IE"/>
          </a:p>
        </p:txBody>
      </p:sp>
    </p:spTree>
    <p:extLst>
      <p:ext uri="{BB962C8B-B14F-4D97-AF65-F5344CB8AC3E}">
        <p14:creationId xmlns:p14="http://schemas.microsoft.com/office/powerpoint/2010/main" val="377864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273CD7-558A-46C8-B6DD-A4AD692B7547}" type="datetime1">
              <a:rPr lang="en-US" altLang="ga-IE"/>
              <a:pPr/>
              <a:t>11/17/22</a:t>
            </a:fld>
            <a:endParaRPr lang="en-US" altLang="ga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ga-IE" altLang="ga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8E993-7C96-436C-9B19-8FB852AEB8A6}" type="slidenum">
              <a:rPr lang="en-US" altLang="ga-IE"/>
              <a:pPr/>
              <a:t>‹#›</a:t>
            </a:fld>
            <a:endParaRPr lang="en-US" altLang="ga-IE"/>
          </a:p>
        </p:txBody>
      </p:sp>
    </p:spTree>
    <p:extLst>
      <p:ext uri="{BB962C8B-B14F-4D97-AF65-F5344CB8AC3E}">
        <p14:creationId xmlns:p14="http://schemas.microsoft.com/office/powerpoint/2010/main" val="267008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35366-B6FC-4B05-B3B9-B551D414BF36}" type="datetime1">
              <a:rPr lang="en-US" altLang="ga-IE"/>
              <a:pPr/>
              <a:t>11/17/22</a:t>
            </a:fld>
            <a:endParaRPr lang="en-US" altLang="ga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ga-IE" altLang="ga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D09DC-C251-45F6-8852-4B225569539E}" type="slidenum">
              <a:rPr lang="en-US" altLang="ga-IE"/>
              <a:pPr/>
              <a:t>‹#›</a:t>
            </a:fld>
            <a:endParaRPr lang="en-US" altLang="ga-IE"/>
          </a:p>
        </p:txBody>
      </p:sp>
    </p:spTree>
    <p:extLst>
      <p:ext uri="{BB962C8B-B14F-4D97-AF65-F5344CB8AC3E}">
        <p14:creationId xmlns:p14="http://schemas.microsoft.com/office/powerpoint/2010/main" val="339785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ga-IE"/>
              <a:t>Click to edit Master title style</a:t>
            </a:r>
            <a:endParaRPr lang="en-US" altLang="ga-I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1738"/>
            <a:ext cx="822960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ga-IE"/>
              <a:t>Click to edit Master text styles</a:t>
            </a:r>
          </a:p>
          <a:p>
            <a:pPr lvl="1"/>
            <a:r>
              <a:rPr lang="ga-IE" altLang="ga-IE"/>
              <a:t>Second level</a:t>
            </a:r>
          </a:p>
          <a:p>
            <a:pPr lvl="2"/>
            <a:r>
              <a:rPr lang="ga-IE" altLang="ga-IE"/>
              <a:t>Third level</a:t>
            </a:r>
          </a:p>
          <a:p>
            <a:pPr lvl="3"/>
            <a:r>
              <a:rPr lang="ga-IE" altLang="ga-IE"/>
              <a:t>Fourth level</a:t>
            </a:r>
          </a:p>
          <a:p>
            <a:pPr lvl="4"/>
            <a:r>
              <a:rPr lang="ga-IE" altLang="ga-IE"/>
              <a:t>Fifth level</a:t>
            </a:r>
            <a:endParaRPr lang="en-US" alt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2025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F716573-5510-4056-9B52-DC3D3908B144}" type="datetime1">
              <a:rPr lang="en-US" altLang="ga-IE" smtClean="0"/>
              <a:pPr/>
              <a:t>11/17/22</a:t>
            </a:fld>
            <a:endParaRPr lang="en-US" alt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2025"/>
            <a:ext cx="289560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ga-IE" alt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2025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AD2708B-E7E8-4915-B345-0DE6C30D049D}" type="slidenum">
              <a:rPr lang="en-US" altLang="ga-IE" smtClean="0"/>
              <a:pPr/>
              <a:t>‹#›</a:t>
            </a:fld>
            <a:endParaRPr lang="en-US" altLang="ga-IE"/>
          </a:p>
        </p:txBody>
      </p:sp>
    </p:spTree>
    <p:extLst>
      <p:ext uri="{BB962C8B-B14F-4D97-AF65-F5344CB8AC3E}">
        <p14:creationId xmlns:p14="http://schemas.microsoft.com/office/powerpoint/2010/main" val="202159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63689" y="629915"/>
            <a:ext cx="5688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ga-IE" altLang="ga-IE" sz="3600" dirty="0">
                <a:solidFill>
                  <a:srgbClr val="FFFFFF"/>
                </a:solidFill>
              </a:rPr>
              <a:t>An</a:t>
            </a:r>
            <a:r>
              <a:rPr lang="en-GB" altLang="ga-IE" sz="3600" dirty="0">
                <a:solidFill>
                  <a:srgbClr val="FFFFFF"/>
                </a:solidFill>
              </a:rPr>
              <a:t> </a:t>
            </a:r>
            <a:r>
              <a:rPr lang="ga-IE" altLang="ga-IE" sz="3600" dirty="0">
                <a:solidFill>
                  <a:srgbClr val="FFFFFF"/>
                </a:solidFill>
              </a:rPr>
              <a:t>Ibec presentation for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30259" y="3438227"/>
            <a:ext cx="28083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Ireland’s most influential</a:t>
            </a:r>
            <a:r>
              <a:rPr lang="ga-IE" altLang="ga-IE" sz="1800" dirty="0">
                <a:solidFill>
                  <a:prstClr val="white"/>
                </a:solidFill>
                <a:latin typeface="Arial" pitchFamily="34" charset="0"/>
              </a:rPr>
              <a:t> </a:t>
            </a:r>
            <a:endParaRPr lang="en-US" altLang="ga-IE" sz="1800" dirty="0">
              <a:solidFill>
                <a:prstClr val="white"/>
              </a:solidFill>
              <a:latin typeface="Arial" pitchFamily="34" charset="0"/>
            </a:endParaRP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business representative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organisation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044E3-FA64-C86E-9885-65C723C5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2381"/>
            <a:ext cx="9148234" cy="514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1054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63689" y="629915"/>
            <a:ext cx="5688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ga-IE" altLang="ga-IE" sz="3600" dirty="0">
                <a:solidFill>
                  <a:srgbClr val="FFFFFF"/>
                </a:solidFill>
              </a:rPr>
              <a:t>An</a:t>
            </a:r>
            <a:r>
              <a:rPr lang="en-GB" altLang="ga-IE" sz="3600" dirty="0">
                <a:solidFill>
                  <a:srgbClr val="FFFFFF"/>
                </a:solidFill>
              </a:rPr>
              <a:t> </a:t>
            </a:r>
            <a:r>
              <a:rPr lang="ga-IE" altLang="ga-IE" sz="3600" dirty="0">
                <a:solidFill>
                  <a:srgbClr val="FFFFFF"/>
                </a:solidFill>
              </a:rPr>
              <a:t>Ibec presentation for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30259" y="3438227"/>
            <a:ext cx="28083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Ireland’s most influential</a:t>
            </a:r>
            <a:r>
              <a:rPr lang="ga-IE" altLang="ga-IE" sz="1800" dirty="0">
                <a:solidFill>
                  <a:prstClr val="white"/>
                </a:solidFill>
                <a:latin typeface="Arial" pitchFamily="34" charset="0"/>
              </a:rPr>
              <a:t> </a:t>
            </a:r>
            <a:endParaRPr lang="en-US" altLang="ga-IE" sz="1800" dirty="0">
              <a:solidFill>
                <a:prstClr val="white"/>
              </a:solidFill>
              <a:latin typeface="Arial" pitchFamily="34" charset="0"/>
            </a:endParaRP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business representative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organisation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044E3-FA64-C86E-9885-65C723C5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2381"/>
            <a:ext cx="9148227" cy="514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4242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63689" y="629915"/>
            <a:ext cx="5688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ga-IE" altLang="ga-IE" sz="3600" dirty="0">
                <a:solidFill>
                  <a:srgbClr val="FFFFFF"/>
                </a:solidFill>
              </a:rPr>
              <a:t>An</a:t>
            </a:r>
            <a:r>
              <a:rPr lang="en-GB" altLang="ga-IE" sz="3600" dirty="0">
                <a:solidFill>
                  <a:srgbClr val="FFFFFF"/>
                </a:solidFill>
              </a:rPr>
              <a:t> </a:t>
            </a:r>
            <a:r>
              <a:rPr lang="ga-IE" altLang="ga-IE" sz="3600" dirty="0">
                <a:solidFill>
                  <a:srgbClr val="FFFFFF"/>
                </a:solidFill>
              </a:rPr>
              <a:t>Ibec presentation for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30259" y="3438227"/>
            <a:ext cx="28083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Ireland’s most influential</a:t>
            </a:r>
            <a:r>
              <a:rPr lang="ga-IE" altLang="ga-IE" sz="1800" dirty="0">
                <a:solidFill>
                  <a:prstClr val="white"/>
                </a:solidFill>
                <a:latin typeface="Arial" pitchFamily="34" charset="0"/>
              </a:rPr>
              <a:t> </a:t>
            </a:r>
            <a:endParaRPr lang="en-US" altLang="ga-IE" sz="1800" dirty="0">
              <a:solidFill>
                <a:prstClr val="white"/>
              </a:solidFill>
              <a:latin typeface="Arial" pitchFamily="34" charset="0"/>
            </a:endParaRP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business representative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organisation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044E3-FA64-C86E-9885-65C723C5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2381"/>
            <a:ext cx="9148225" cy="514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5925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63689" y="629915"/>
            <a:ext cx="5688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ga-IE" altLang="ga-IE" sz="3600" dirty="0">
                <a:solidFill>
                  <a:srgbClr val="FFFFFF"/>
                </a:solidFill>
              </a:rPr>
              <a:t>An</a:t>
            </a:r>
            <a:r>
              <a:rPr lang="en-GB" altLang="ga-IE" sz="3600" dirty="0">
                <a:solidFill>
                  <a:srgbClr val="FFFFFF"/>
                </a:solidFill>
              </a:rPr>
              <a:t> </a:t>
            </a:r>
            <a:r>
              <a:rPr lang="ga-IE" altLang="ga-IE" sz="3600" dirty="0">
                <a:solidFill>
                  <a:srgbClr val="FFFFFF"/>
                </a:solidFill>
              </a:rPr>
              <a:t>Ibec presentation for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30259" y="3438227"/>
            <a:ext cx="28083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Ireland’s most influential</a:t>
            </a:r>
            <a:r>
              <a:rPr lang="ga-IE" altLang="ga-IE" sz="1800" dirty="0">
                <a:solidFill>
                  <a:prstClr val="white"/>
                </a:solidFill>
                <a:latin typeface="Arial" pitchFamily="34" charset="0"/>
              </a:rPr>
              <a:t> </a:t>
            </a:r>
            <a:endParaRPr lang="en-US" altLang="ga-IE" sz="1800" dirty="0">
              <a:solidFill>
                <a:prstClr val="white"/>
              </a:solidFill>
              <a:latin typeface="Arial" pitchFamily="34" charset="0"/>
            </a:endParaRP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business representative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organisation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044E3-FA64-C86E-9885-65C723C5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2381"/>
            <a:ext cx="9148225" cy="514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2946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63689" y="629915"/>
            <a:ext cx="5688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ga-IE" altLang="ga-IE" sz="3600" dirty="0">
                <a:solidFill>
                  <a:srgbClr val="FFFFFF"/>
                </a:solidFill>
              </a:rPr>
              <a:t>An</a:t>
            </a:r>
            <a:r>
              <a:rPr lang="en-GB" altLang="ga-IE" sz="3600" dirty="0">
                <a:solidFill>
                  <a:srgbClr val="FFFFFF"/>
                </a:solidFill>
              </a:rPr>
              <a:t> </a:t>
            </a:r>
            <a:r>
              <a:rPr lang="ga-IE" altLang="ga-IE" sz="3600" dirty="0">
                <a:solidFill>
                  <a:srgbClr val="FFFFFF"/>
                </a:solidFill>
              </a:rPr>
              <a:t>Ibec presentation for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30259" y="3438227"/>
            <a:ext cx="28083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Ireland’s most influential</a:t>
            </a:r>
            <a:r>
              <a:rPr lang="ga-IE" altLang="ga-IE" sz="1800" dirty="0">
                <a:solidFill>
                  <a:prstClr val="white"/>
                </a:solidFill>
                <a:latin typeface="Arial" pitchFamily="34" charset="0"/>
              </a:rPr>
              <a:t> </a:t>
            </a:r>
            <a:endParaRPr lang="en-US" altLang="ga-IE" sz="1800" dirty="0">
              <a:solidFill>
                <a:prstClr val="white"/>
              </a:solidFill>
              <a:latin typeface="Arial" pitchFamily="34" charset="0"/>
            </a:endParaRP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business representative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organisation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044E3-FA64-C86E-9885-65C723C5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2381"/>
            <a:ext cx="9148224" cy="514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0844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63689" y="629915"/>
            <a:ext cx="5688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ga-IE" altLang="ga-IE" sz="3600" dirty="0">
                <a:solidFill>
                  <a:srgbClr val="FFFFFF"/>
                </a:solidFill>
              </a:rPr>
              <a:t>An</a:t>
            </a:r>
            <a:r>
              <a:rPr lang="en-GB" altLang="ga-IE" sz="3600" dirty="0">
                <a:solidFill>
                  <a:srgbClr val="FFFFFF"/>
                </a:solidFill>
              </a:rPr>
              <a:t> </a:t>
            </a:r>
            <a:r>
              <a:rPr lang="ga-IE" altLang="ga-IE" sz="3600" dirty="0">
                <a:solidFill>
                  <a:srgbClr val="FFFFFF"/>
                </a:solidFill>
              </a:rPr>
              <a:t>Ibec presentation for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30259" y="3438227"/>
            <a:ext cx="28083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Ireland’s most influential</a:t>
            </a:r>
            <a:r>
              <a:rPr lang="ga-IE" altLang="ga-IE" sz="1800" dirty="0">
                <a:solidFill>
                  <a:prstClr val="white"/>
                </a:solidFill>
                <a:latin typeface="Arial" pitchFamily="34" charset="0"/>
              </a:rPr>
              <a:t> </a:t>
            </a:r>
            <a:endParaRPr lang="en-US" altLang="ga-IE" sz="1800" dirty="0">
              <a:solidFill>
                <a:prstClr val="white"/>
              </a:solidFill>
              <a:latin typeface="Arial" pitchFamily="34" charset="0"/>
            </a:endParaRP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business representative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organisation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044E3-FA64-C86E-9885-65C723C5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2381"/>
            <a:ext cx="9148224" cy="514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827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63689" y="629915"/>
            <a:ext cx="5688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ga-IE" altLang="ga-IE" sz="3600" dirty="0">
                <a:solidFill>
                  <a:srgbClr val="FFFFFF"/>
                </a:solidFill>
              </a:rPr>
              <a:t>An</a:t>
            </a:r>
            <a:r>
              <a:rPr lang="en-GB" altLang="ga-IE" sz="3600" dirty="0">
                <a:solidFill>
                  <a:srgbClr val="FFFFFF"/>
                </a:solidFill>
              </a:rPr>
              <a:t> </a:t>
            </a:r>
            <a:r>
              <a:rPr lang="ga-IE" altLang="ga-IE" sz="3600" dirty="0">
                <a:solidFill>
                  <a:srgbClr val="FFFFFF"/>
                </a:solidFill>
              </a:rPr>
              <a:t>Ibec presentation for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30259" y="3438227"/>
            <a:ext cx="28083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Ireland’s most influential</a:t>
            </a:r>
            <a:r>
              <a:rPr lang="ga-IE" altLang="ga-IE" sz="1800" dirty="0">
                <a:solidFill>
                  <a:prstClr val="white"/>
                </a:solidFill>
                <a:latin typeface="Arial" pitchFamily="34" charset="0"/>
              </a:rPr>
              <a:t> </a:t>
            </a:r>
            <a:endParaRPr lang="en-US" altLang="ga-IE" sz="1800" dirty="0">
              <a:solidFill>
                <a:prstClr val="white"/>
              </a:solidFill>
              <a:latin typeface="Arial" pitchFamily="34" charset="0"/>
            </a:endParaRP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business representative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organisation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044E3-FA64-C86E-9885-65C723C5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2381"/>
            <a:ext cx="9148224" cy="514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1363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63689" y="629915"/>
            <a:ext cx="5688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ga-IE" altLang="ga-IE" sz="3600" dirty="0">
                <a:solidFill>
                  <a:srgbClr val="FFFFFF"/>
                </a:solidFill>
              </a:rPr>
              <a:t>An</a:t>
            </a:r>
            <a:r>
              <a:rPr lang="en-GB" altLang="ga-IE" sz="3600" dirty="0">
                <a:solidFill>
                  <a:srgbClr val="FFFFFF"/>
                </a:solidFill>
              </a:rPr>
              <a:t> </a:t>
            </a:r>
            <a:r>
              <a:rPr lang="ga-IE" altLang="ga-IE" sz="3600" dirty="0">
                <a:solidFill>
                  <a:srgbClr val="FFFFFF"/>
                </a:solidFill>
              </a:rPr>
              <a:t>Ibec presentation for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30259" y="3438227"/>
            <a:ext cx="28083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Ireland’s most influential</a:t>
            </a:r>
            <a:r>
              <a:rPr lang="ga-IE" altLang="ga-IE" sz="1800" dirty="0">
                <a:solidFill>
                  <a:prstClr val="white"/>
                </a:solidFill>
                <a:latin typeface="Arial" pitchFamily="34" charset="0"/>
              </a:rPr>
              <a:t> </a:t>
            </a:r>
            <a:endParaRPr lang="en-US" altLang="ga-IE" sz="1800" dirty="0">
              <a:solidFill>
                <a:prstClr val="white"/>
              </a:solidFill>
              <a:latin typeface="Arial" pitchFamily="34" charset="0"/>
            </a:endParaRP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business representative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organisation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044E3-FA64-C86E-9885-65C723C5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2381"/>
            <a:ext cx="9148224" cy="514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3029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63689" y="629915"/>
            <a:ext cx="5688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ga-IE" altLang="ga-IE" sz="3600" dirty="0">
                <a:solidFill>
                  <a:srgbClr val="FFFFFF"/>
                </a:solidFill>
              </a:rPr>
              <a:t>An</a:t>
            </a:r>
            <a:r>
              <a:rPr lang="en-GB" altLang="ga-IE" sz="3600" dirty="0">
                <a:solidFill>
                  <a:srgbClr val="FFFFFF"/>
                </a:solidFill>
              </a:rPr>
              <a:t> </a:t>
            </a:r>
            <a:r>
              <a:rPr lang="ga-IE" altLang="ga-IE" sz="3600" dirty="0">
                <a:solidFill>
                  <a:srgbClr val="FFFFFF"/>
                </a:solidFill>
              </a:rPr>
              <a:t>Ibec presentation for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30259" y="3438227"/>
            <a:ext cx="28083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Ireland’s most influential</a:t>
            </a:r>
            <a:r>
              <a:rPr lang="ga-IE" altLang="ga-IE" sz="1800" dirty="0">
                <a:solidFill>
                  <a:prstClr val="white"/>
                </a:solidFill>
                <a:latin typeface="Arial" pitchFamily="34" charset="0"/>
              </a:rPr>
              <a:t> </a:t>
            </a:r>
            <a:endParaRPr lang="en-US" altLang="ga-IE" sz="1800" dirty="0">
              <a:solidFill>
                <a:prstClr val="white"/>
              </a:solidFill>
              <a:latin typeface="Arial" pitchFamily="34" charset="0"/>
            </a:endParaRP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business representative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organisation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044E3-FA64-C86E-9885-65C723C5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2381"/>
            <a:ext cx="9148224" cy="514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748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63689" y="629915"/>
            <a:ext cx="5688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ga-IE" altLang="ga-IE" sz="3600" dirty="0">
                <a:solidFill>
                  <a:srgbClr val="FFFFFF"/>
                </a:solidFill>
              </a:rPr>
              <a:t>An</a:t>
            </a:r>
            <a:r>
              <a:rPr lang="en-GB" altLang="ga-IE" sz="3600" dirty="0">
                <a:solidFill>
                  <a:srgbClr val="FFFFFF"/>
                </a:solidFill>
              </a:rPr>
              <a:t> </a:t>
            </a:r>
            <a:r>
              <a:rPr lang="ga-IE" altLang="ga-IE" sz="3600" dirty="0">
                <a:solidFill>
                  <a:srgbClr val="FFFFFF"/>
                </a:solidFill>
              </a:rPr>
              <a:t>Ibec presentation for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30259" y="3438227"/>
            <a:ext cx="28083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Ireland’s most influential</a:t>
            </a:r>
            <a:r>
              <a:rPr lang="ga-IE" altLang="ga-IE" sz="1800" dirty="0">
                <a:solidFill>
                  <a:prstClr val="white"/>
                </a:solidFill>
                <a:latin typeface="Arial" pitchFamily="34" charset="0"/>
              </a:rPr>
              <a:t> </a:t>
            </a:r>
            <a:endParaRPr lang="en-US" altLang="ga-IE" sz="1800" dirty="0">
              <a:solidFill>
                <a:prstClr val="white"/>
              </a:solidFill>
              <a:latin typeface="Arial" pitchFamily="34" charset="0"/>
            </a:endParaRP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business representative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organisation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044E3-FA64-C86E-9885-65C723C5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2381"/>
            <a:ext cx="9148224" cy="514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3742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63689" y="629915"/>
            <a:ext cx="5688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ga-IE" altLang="ga-IE" sz="3600" dirty="0">
                <a:solidFill>
                  <a:srgbClr val="FFFFFF"/>
                </a:solidFill>
              </a:rPr>
              <a:t>An</a:t>
            </a:r>
            <a:r>
              <a:rPr lang="en-GB" altLang="ga-IE" sz="3600" dirty="0">
                <a:solidFill>
                  <a:srgbClr val="FFFFFF"/>
                </a:solidFill>
              </a:rPr>
              <a:t> </a:t>
            </a:r>
            <a:r>
              <a:rPr lang="ga-IE" altLang="ga-IE" sz="3600" dirty="0">
                <a:solidFill>
                  <a:srgbClr val="FFFFFF"/>
                </a:solidFill>
              </a:rPr>
              <a:t>Ibec presentation for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30259" y="3438227"/>
            <a:ext cx="28083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Ireland’s most influential</a:t>
            </a:r>
            <a:r>
              <a:rPr lang="ga-IE" altLang="ga-IE" sz="1800" dirty="0">
                <a:solidFill>
                  <a:prstClr val="white"/>
                </a:solidFill>
                <a:latin typeface="Arial" pitchFamily="34" charset="0"/>
              </a:rPr>
              <a:t> </a:t>
            </a:r>
            <a:endParaRPr lang="en-US" altLang="ga-IE" sz="1800" dirty="0">
              <a:solidFill>
                <a:prstClr val="white"/>
              </a:solidFill>
              <a:latin typeface="Arial" pitchFamily="34" charset="0"/>
            </a:endParaRP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business representative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organisation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044E3-FA64-C86E-9885-65C723C5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2381"/>
            <a:ext cx="9148224" cy="514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907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63689" y="629915"/>
            <a:ext cx="5688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ga-IE" altLang="ga-IE" sz="3600" dirty="0">
                <a:solidFill>
                  <a:srgbClr val="FFFFFF"/>
                </a:solidFill>
              </a:rPr>
              <a:t>An</a:t>
            </a:r>
            <a:r>
              <a:rPr lang="en-GB" altLang="ga-IE" sz="3600" dirty="0">
                <a:solidFill>
                  <a:srgbClr val="FFFFFF"/>
                </a:solidFill>
              </a:rPr>
              <a:t> </a:t>
            </a:r>
            <a:r>
              <a:rPr lang="ga-IE" altLang="ga-IE" sz="3600" dirty="0">
                <a:solidFill>
                  <a:srgbClr val="FFFFFF"/>
                </a:solidFill>
              </a:rPr>
              <a:t>Ibec presentation for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30259" y="3438227"/>
            <a:ext cx="28083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Ireland’s most influential</a:t>
            </a:r>
            <a:r>
              <a:rPr lang="ga-IE" altLang="ga-IE" sz="1800" dirty="0">
                <a:solidFill>
                  <a:prstClr val="white"/>
                </a:solidFill>
                <a:latin typeface="Arial" pitchFamily="34" charset="0"/>
              </a:rPr>
              <a:t> </a:t>
            </a:r>
            <a:endParaRPr lang="en-US" altLang="ga-IE" sz="1800" dirty="0">
              <a:solidFill>
                <a:prstClr val="white"/>
              </a:solidFill>
              <a:latin typeface="Arial" pitchFamily="34" charset="0"/>
            </a:endParaRP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business representative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organisation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044E3-FA64-C86E-9885-65C723C5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2381"/>
            <a:ext cx="9148234" cy="514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3971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63689" y="629915"/>
            <a:ext cx="5688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ga-IE" altLang="ga-IE" sz="3600" dirty="0">
                <a:solidFill>
                  <a:srgbClr val="FFFFFF"/>
                </a:solidFill>
              </a:rPr>
              <a:t>An</a:t>
            </a:r>
            <a:r>
              <a:rPr lang="en-GB" altLang="ga-IE" sz="3600" dirty="0">
                <a:solidFill>
                  <a:srgbClr val="FFFFFF"/>
                </a:solidFill>
              </a:rPr>
              <a:t> </a:t>
            </a:r>
            <a:r>
              <a:rPr lang="ga-IE" altLang="ga-IE" sz="3600" dirty="0">
                <a:solidFill>
                  <a:srgbClr val="FFFFFF"/>
                </a:solidFill>
              </a:rPr>
              <a:t>Ibec presentation for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30259" y="3438227"/>
            <a:ext cx="28083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Ireland’s most influential</a:t>
            </a:r>
            <a:r>
              <a:rPr lang="ga-IE" altLang="ga-IE" sz="1800" dirty="0">
                <a:solidFill>
                  <a:prstClr val="white"/>
                </a:solidFill>
                <a:latin typeface="Arial" pitchFamily="34" charset="0"/>
              </a:rPr>
              <a:t> </a:t>
            </a:r>
            <a:endParaRPr lang="en-US" altLang="ga-IE" sz="1800" dirty="0">
              <a:solidFill>
                <a:prstClr val="white"/>
              </a:solidFill>
              <a:latin typeface="Arial" pitchFamily="34" charset="0"/>
            </a:endParaRP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business representative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organisation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044E3-FA64-C86E-9885-65C723C5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2381"/>
            <a:ext cx="9148224" cy="514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3325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63689" y="629915"/>
            <a:ext cx="5688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ga-IE" altLang="ga-IE" sz="3600" dirty="0">
                <a:solidFill>
                  <a:srgbClr val="FFFFFF"/>
                </a:solidFill>
              </a:rPr>
              <a:t>An</a:t>
            </a:r>
            <a:r>
              <a:rPr lang="en-GB" altLang="ga-IE" sz="3600" dirty="0">
                <a:solidFill>
                  <a:srgbClr val="FFFFFF"/>
                </a:solidFill>
              </a:rPr>
              <a:t> </a:t>
            </a:r>
            <a:r>
              <a:rPr lang="ga-IE" altLang="ga-IE" sz="3600" dirty="0">
                <a:solidFill>
                  <a:srgbClr val="FFFFFF"/>
                </a:solidFill>
              </a:rPr>
              <a:t>Ibec presentation for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30259" y="3438227"/>
            <a:ext cx="28083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Ireland’s most influential</a:t>
            </a:r>
            <a:r>
              <a:rPr lang="ga-IE" altLang="ga-IE" sz="1800" dirty="0">
                <a:solidFill>
                  <a:prstClr val="white"/>
                </a:solidFill>
                <a:latin typeface="Arial" pitchFamily="34" charset="0"/>
              </a:rPr>
              <a:t> </a:t>
            </a:r>
            <a:endParaRPr lang="en-US" altLang="ga-IE" sz="1800" dirty="0">
              <a:solidFill>
                <a:prstClr val="white"/>
              </a:solidFill>
              <a:latin typeface="Arial" pitchFamily="34" charset="0"/>
            </a:endParaRP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business representative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organisation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044E3-FA64-C86E-9885-65C723C5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2381"/>
            <a:ext cx="9148224" cy="514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9704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63689" y="629915"/>
            <a:ext cx="5688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ga-IE" altLang="ga-IE" sz="3600" dirty="0">
                <a:solidFill>
                  <a:srgbClr val="FFFFFF"/>
                </a:solidFill>
              </a:rPr>
              <a:t>An</a:t>
            </a:r>
            <a:r>
              <a:rPr lang="en-GB" altLang="ga-IE" sz="3600" dirty="0">
                <a:solidFill>
                  <a:srgbClr val="FFFFFF"/>
                </a:solidFill>
              </a:rPr>
              <a:t> </a:t>
            </a:r>
            <a:r>
              <a:rPr lang="ga-IE" altLang="ga-IE" sz="3600" dirty="0">
                <a:solidFill>
                  <a:srgbClr val="FFFFFF"/>
                </a:solidFill>
              </a:rPr>
              <a:t>Ibec presentation for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30259" y="3438227"/>
            <a:ext cx="28083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Ireland’s most influential</a:t>
            </a:r>
            <a:r>
              <a:rPr lang="ga-IE" altLang="ga-IE" sz="1800" dirty="0">
                <a:solidFill>
                  <a:prstClr val="white"/>
                </a:solidFill>
                <a:latin typeface="Arial" pitchFamily="34" charset="0"/>
              </a:rPr>
              <a:t> </a:t>
            </a:r>
            <a:endParaRPr lang="en-US" altLang="ga-IE" sz="1800" dirty="0">
              <a:solidFill>
                <a:prstClr val="white"/>
              </a:solidFill>
              <a:latin typeface="Arial" pitchFamily="34" charset="0"/>
            </a:endParaRP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business representative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organisation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044E3-FA64-C86E-9885-65C723C5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2381"/>
            <a:ext cx="9148224" cy="514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9112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63689" y="629915"/>
            <a:ext cx="5688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ga-IE" altLang="ga-IE" sz="3600" dirty="0">
                <a:solidFill>
                  <a:srgbClr val="FFFFFF"/>
                </a:solidFill>
              </a:rPr>
              <a:t>An</a:t>
            </a:r>
            <a:r>
              <a:rPr lang="en-GB" altLang="ga-IE" sz="3600" dirty="0">
                <a:solidFill>
                  <a:srgbClr val="FFFFFF"/>
                </a:solidFill>
              </a:rPr>
              <a:t> </a:t>
            </a:r>
            <a:r>
              <a:rPr lang="ga-IE" altLang="ga-IE" sz="3600" dirty="0">
                <a:solidFill>
                  <a:srgbClr val="FFFFFF"/>
                </a:solidFill>
              </a:rPr>
              <a:t>Ibec presentation for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30259" y="3438227"/>
            <a:ext cx="28083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Ireland’s most influential</a:t>
            </a:r>
            <a:r>
              <a:rPr lang="ga-IE" altLang="ga-IE" sz="1800" dirty="0">
                <a:solidFill>
                  <a:prstClr val="white"/>
                </a:solidFill>
                <a:latin typeface="Arial" pitchFamily="34" charset="0"/>
              </a:rPr>
              <a:t> </a:t>
            </a:r>
            <a:endParaRPr lang="en-US" altLang="ga-IE" sz="1800" dirty="0">
              <a:solidFill>
                <a:prstClr val="white"/>
              </a:solidFill>
              <a:latin typeface="Arial" pitchFamily="34" charset="0"/>
            </a:endParaRP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business representative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organisation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044E3-FA64-C86E-9885-65C723C5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2381"/>
            <a:ext cx="9148224" cy="514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2735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63689" y="629915"/>
            <a:ext cx="5688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ga-IE" altLang="ga-IE" sz="3600" dirty="0">
                <a:solidFill>
                  <a:srgbClr val="FFFFFF"/>
                </a:solidFill>
              </a:rPr>
              <a:t>An</a:t>
            </a:r>
            <a:r>
              <a:rPr lang="en-GB" altLang="ga-IE" sz="3600" dirty="0">
                <a:solidFill>
                  <a:srgbClr val="FFFFFF"/>
                </a:solidFill>
              </a:rPr>
              <a:t> </a:t>
            </a:r>
            <a:r>
              <a:rPr lang="ga-IE" altLang="ga-IE" sz="3600" dirty="0">
                <a:solidFill>
                  <a:srgbClr val="FFFFFF"/>
                </a:solidFill>
              </a:rPr>
              <a:t>Ibec presentation for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30259" y="3438227"/>
            <a:ext cx="28083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Ireland’s most influential</a:t>
            </a:r>
            <a:r>
              <a:rPr lang="ga-IE" altLang="ga-IE" sz="1800" dirty="0">
                <a:solidFill>
                  <a:prstClr val="white"/>
                </a:solidFill>
                <a:latin typeface="Arial" pitchFamily="34" charset="0"/>
              </a:rPr>
              <a:t> </a:t>
            </a:r>
            <a:endParaRPr lang="en-US" altLang="ga-IE" sz="1800" dirty="0">
              <a:solidFill>
                <a:prstClr val="white"/>
              </a:solidFill>
              <a:latin typeface="Arial" pitchFamily="34" charset="0"/>
            </a:endParaRP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business representative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organisation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044E3-FA64-C86E-9885-65C723C5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2381"/>
            <a:ext cx="9148224" cy="514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1428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63689" y="629915"/>
            <a:ext cx="5688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ga-IE" altLang="ga-IE" sz="3600" dirty="0">
                <a:solidFill>
                  <a:srgbClr val="FFFFFF"/>
                </a:solidFill>
              </a:rPr>
              <a:t>An</a:t>
            </a:r>
            <a:r>
              <a:rPr lang="en-GB" altLang="ga-IE" sz="3600" dirty="0">
                <a:solidFill>
                  <a:srgbClr val="FFFFFF"/>
                </a:solidFill>
              </a:rPr>
              <a:t> </a:t>
            </a:r>
            <a:r>
              <a:rPr lang="ga-IE" altLang="ga-IE" sz="3600" dirty="0">
                <a:solidFill>
                  <a:srgbClr val="FFFFFF"/>
                </a:solidFill>
              </a:rPr>
              <a:t>Ibec presentation for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30259" y="3438227"/>
            <a:ext cx="28083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Ireland’s most influential</a:t>
            </a:r>
            <a:r>
              <a:rPr lang="ga-IE" altLang="ga-IE" sz="1800" dirty="0">
                <a:solidFill>
                  <a:prstClr val="white"/>
                </a:solidFill>
                <a:latin typeface="Arial" pitchFamily="34" charset="0"/>
              </a:rPr>
              <a:t> </a:t>
            </a:r>
            <a:endParaRPr lang="en-US" altLang="ga-IE" sz="1800" dirty="0">
              <a:solidFill>
                <a:prstClr val="white"/>
              </a:solidFill>
              <a:latin typeface="Arial" pitchFamily="34" charset="0"/>
            </a:endParaRP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business representative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organisation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044E3-FA64-C86E-9885-65C723C5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381"/>
            <a:ext cx="9148232" cy="514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4930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63689" y="629915"/>
            <a:ext cx="5688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ga-IE" altLang="ga-IE" sz="3600" dirty="0">
                <a:solidFill>
                  <a:srgbClr val="FFFFFF"/>
                </a:solidFill>
              </a:rPr>
              <a:t>An</a:t>
            </a:r>
            <a:r>
              <a:rPr lang="en-GB" altLang="ga-IE" sz="3600" dirty="0">
                <a:solidFill>
                  <a:srgbClr val="FFFFFF"/>
                </a:solidFill>
              </a:rPr>
              <a:t> </a:t>
            </a:r>
            <a:r>
              <a:rPr lang="ga-IE" altLang="ga-IE" sz="3600" dirty="0">
                <a:solidFill>
                  <a:srgbClr val="FFFFFF"/>
                </a:solidFill>
              </a:rPr>
              <a:t>Ibec presentation for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30259" y="3438227"/>
            <a:ext cx="28083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Ireland’s most influential</a:t>
            </a:r>
            <a:r>
              <a:rPr lang="ga-IE" altLang="ga-IE" sz="1800" dirty="0">
                <a:solidFill>
                  <a:prstClr val="white"/>
                </a:solidFill>
                <a:latin typeface="Arial" pitchFamily="34" charset="0"/>
              </a:rPr>
              <a:t> </a:t>
            </a:r>
            <a:endParaRPr lang="en-US" altLang="ga-IE" sz="1800" dirty="0">
              <a:solidFill>
                <a:prstClr val="white"/>
              </a:solidFill>
              <a:latin typeface="Arial" pitchFamily="34" charset="0"/>
            </a:endParaRP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business representative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organisation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044E3-FA64-C86E-9885-65C723C5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381"/>
            <a:ext cx="9148232" cy="514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9591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63689" y="629915"/>
            <a:ext cx="5688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ga-IE" altLang="ga-IE" sz="3600" dirty="0">
                <a:solidFill>
                  <a:srgbClr val="FFFFFF"/>
                </a:solidFill>
              </a:rPr>
              <a:t>An</a:t>
            </a:r>
            <a:r>
              <a:rPr lang="en-GB" altLang="ga-IE" sz="3600" dirty="0">
                <a:solidFill>
                  <a:srgbClr val="FFFFFF"/>
                </a:solidFill>
              </a:rPr>
              <a:t> </a:t>
            </a:r>
            <a:r>
              <a:rPr lang="ga-IE" altLang="ga-IE" sz="3600" dirty="0">
                <a:solidFill>
                  <a:srgbClr val="FFFFFF"/>
                </a:solidFill>
              </a:rPr>
              <a:t>Ibec presentation for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30259" y="3438227"/>
            <a:ext cx="28083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Ireland’s most influential</a:t>
            </a:r>
            <a:r>
              <a:rPr lang="ga-IE" altLang="ga-IE" sz="1800" dirty="0">
                <a:solidFill>
                  <a:prstClr val="white"/>
                </a:solidFill>
                <a:latin typeface="Arial" pitchFamily="34" charset="0"/>
              </a:rPr>
              <a:t> </a:t>
            </a:r>
            <a:endParaRPr lang="en-US" altLang="ga-IE" sz="1800" dirty="0">
              <a:solidFill>
                <a:prstClr val="white"/>
              </a:solidFill>
              <a:latin typeface="Arial" pitchFamily="34" charset="0"/>
            </a:endParaRP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business representative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organisation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044E3-FA64-C86E-9885-65C723C5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381"/>
            <a:ext cx="9148231" cy="514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1307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63689" y="629915"/>
            <a:ext cx="5688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ga-IE" altLang="ga-IE" sz="3600" dirty="0">
                <a:solidFill>
                  <a:srgbClr val="FFFFFF"/>
                </a:solidFill>
              </a:rPr>
              <a:t>An</a:t>
            </a:r>
            <a:r>
              <a:rPr lang="en-GB" altLang="ga-IE" sz="3600" dirty="0">
                <a:solidFill>
                  <a:srgbClr val="FFFFFF"/>
                </a:solidFill>
              </a:rPr>
              <a:t> </a:t>
            </a:r>
            <a:r>
              <a:rPr lang="ga-IE" altLang="ga-IE" sz="3600" dirty="0">
                <a:solidFill>
                  <a:srgbClr val="FFFFFF"/>
                </a:solidFill>
              </a:rPr>
              <a:t>Ibec presentation for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30259" y="3438227"/>
            <a:ext cx="28083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Ireland’s most influential</a:t>
            </a:r>
            <a:r>
              <a:rPr lang="ga-IE" altLang="ga-IE" sz="1800" dirty="0">
                <a:solidFill>
                  <a:prstClr val="white"/>
                </a:solidFill>
                <a:latin typeface="Arial" pitchFamily="34" charset="0"/>
              </a:rPr>
              <a:t> </a:t>
            </a:r>
            <a:endParaRPr lang="en-US" altLang="ga-IE" sz="1800" dirty="0">
              <a:solidFill>
                <a:prstClr val="white"/>
              </a:solidFill>
              <a:latin typeface="Arial" pitchFamily="34" charset="0"/>
            </a:endParaRP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business representative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organisation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044E3-FA64-C86E-9885-65C723C5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381"/>
            <a:ext cx="9148231" cy="51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8540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63689" y="629915"/>
            <a:ext cx="5688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ga-IE" altLang="ga-IE" sz="3600" dirty="0">
                <a:solidFill>
                  <a:srgbClr val="FFFFFF"/>
                </a:solidFill>
              </a:rPr>
              <a:t>An</a:t>
            </a:r>
            <a:r>
              <a:rPr lang="en-GB" altLang="ga-IE" sz="3600" dirty="0">
                <a:solidFill>
                  <a:srgbClr val="FFFFFF"/>
                </a:solidFill>
              </a:rPr>
              <a:t> </a:t>
            </a:r>
            <a:r>
              <a:rPr lang="ga-IE" altLang="ga-IE" sz="3600" dirty="0">
                <a:solidFill>
                  <a:srgbClr val="FFFFFF"/>
                </a:solidFill>
              </a:rPr>
              <a:t>Ibec presentation for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30259" y="3438227"/>
            <a:ext cx="28083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Ireland’s most influential</a:t>
            </a:r>
            <a:r>
              <a:rPr lang="ga-IE" altLang="ga-IE" sz="1800" dirty="0">
                <a:solidFill>
                  <a:prstClr val="white"/>
                </a:solidFill>
                <a:latin typeface="Arial" pitchFamily="34" charset="0"/>
              </a:rPr>
              <a:t> </a:t>
            </a:r>
            <a:endParaRPr lang="en-US" altLang="ga-IE" sz="1800" dirty="0">
              <a:solidFill>
                <a:prstClr val="white"/>
              </a:solidFill>
              <a:latin typeface="Arial" pitchFamily="34" charset="0"/>
            </a:endParaRP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business representative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organisation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044E3-FA64-C86E-9885-65C723C5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2381"/>
            <a:ext cx="9148229" cy="51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970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63689" y="629915"/>
            <a:ext cx="5688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ga-IE" altLang="ga-IE" sz="3600" dirty="0">
                <a:solidFill>
                  <a:srgbClr val="FFFFFF"/>
                </a:solidFill>
              </a:rPr>
              <a:t>An</a:t>
            </a:r>
            <a:r>
              <a:rPr lang="en-GB" altLang="ga-IE" sz="3600" dirty="0">
                <a:solidFill>
                  <a:srgbClr val="FFFFFF"/>
                </a:solidFill>
              </a:rPr>
              <a:t> </a:t>
            </a:r>
            <a:r>
              <a:rPr lang="ga-IE" altLang="ga-IE" sz="3600" dirty="0">
                <a:solidFill>
                  <a:srgbClr val="FFFFFF"/>
                </a:solidFill>
              </a:rPr>
              <a:t>Ibec presentation for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30259" y="3438227"/>
            <a:ext cx="28083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Ireland’s most influential</a:t>
            </a:r>
            <a:r>
              <a:rPr lang="ga-IE" altLang="ga-IE" sz="1800" dirty="0">
                <a:solidFill>
                  <a:prstClr val="white"/>
                </a:solidFill>
                <a:latin typeface="Arial" pitchFamily="34" charset="0"/>
              </a:rPr>
              <a:t> </a:t>
            </a:r>
            <a:endParaRPr lang="en-US" altLang="ga-IE" sz="1800" dirty="0">
              <a:solidFill>
                <a:prstClr val="white"/>
              </a:solidFill>
              <a:latin typeface="Arial" pitchFamily="34" charset="0"/>
            </a:endParaRP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business representative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organisation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044E3-FA64-C86E-9885-65C723C5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2381"/>
            <a:ext cx="9148229" cy="514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0846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63689" y="629915"/>
            <a:ext cx="5688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9B854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ga-IE" altLang="ga-IE" sz="3600" dirty="0">
                <a:solidFill>
                  <a:srgbClr val="FFFFFF"/>
                </a:solidFill>
              </a:rPr>
              <a:t>An</a:t>
            </a:r>
            <a:r>
              <a:rPr lang="en-GB" altLang="ga-IE" sz="3600" dirty="0">
                <a:solidFill>
                  <a:srgbClr val="FFFFFF"/>
                </a:solidFill>
              </a:rPr>
              <a:t> </a:t>
            </a:r>
            <a:r>
              <a:rPr lang="ga-IE" altLang="ga-IE" sz="3600" dirty="0">
                <a:solidFill>
                  <a:srgbClr val="FFFFFF"/>
                </a:solidFill>
              </a:rPr>
              <a:t>Ibec presentation for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30259" y="3438227"/>
            <a:ext cx="28083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Ireland’s most influential</a:t>
            </a:r>
            <a:r>
              <a:rPr lang="ga-IE" altLang="ga-IE" sz="1800" dirty="0">
                <a:solidFill>
                  <a:prstClr val="white"/>
                </a:solidFill>
                <a:latin typeface="Arial" pitchFamily="34" charset="0"/>
              </a:rPr>
              <a:t> </a:t>
            </a:r>
            <a:endParaRPr lang="en-US" altLang="ga-IE" sz="1800" dirty="0">
              <a:solidFill>
                <a:prstClr val="white"/>
              </a:solidFill>
              <a:latin typeface="Arial" pitchFamily="34" charset="0"/>
            </a:endParaRP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business representative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ga-IE" sz="1800" dirty="0">
                <a:solidFill>
                  <a:prstClr val="white"/>
                </a:solidFill>
                <a:latin typeface="Arial" pitchFamily="34" charset="0"/>
              </a:rPr>
              <a:t>organisation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044E3-FA64-C86E-9885-65C723C5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2381"/>
            <a:ext cx="9148227" cy="514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0708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11341</TotalTime>
  <Words>240</Words>
  <Application>Microsoft Macintosh PowerPoint</Application>
  <PresentationFormat>Custom</PresentationFormat>
  <Paragraphs>96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Copan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Dunne</dc:creator>
  <cp:lastModifiedBy>Ciaran Downey</cp:lastModifiedBy>
  <cp:revision>317</cp:revision>
  <cp:lastPrinted>2016-06-09T08:47:20Z</cp:lastPrinted>
  <dcterms:created xsi:type="dcterms:W3CDTF">2016-06-09T20:28:10Z</dcterms:created>
  <dcterms:modified xsi:type="dcterms:W3CDTF">2022-11-17T18:32:47Z</dcterms:modified>
</cp:coreProperties>
</file>