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48" r:id="rId2"/>
    <p:sldId id="557" r:id="rId3"/>
  </p:sldIdLst>
  <p:sldSz cx="9144000" cy="6858000" type="screen4x3"/>
  <p:notesSz cx="6797675" cy="9874250"/>
  <p:custDataLst>
    <p:tags r:id="rId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3300"/>
    <a:srgbClr val="0000FF"/>
    <a:srgbClr val="339966"/>
    <a:srgbClr val="99CCFF"/>
    <a:srgbClr val="003399"/>
    <a:srgbClr val="0066CC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17" autoAdjust="0"/>
    <p:restoredTop sz="94684" autoAdjust="0"/>
  </p:normalViewPr>
  <p:slideViewPr>
    <p:cSldViewPr>
      <p:cViewPr>
        <p:scale>
          <a:sx n="100" d="100"/>
          <a:sy n="100" d="100"/>
        </p:scale>
        <p:origin x="-7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83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7" y="1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7" y="9380538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9B1CCB33-7360-4B54-BE69-9A560A37A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57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1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8" y="4690270"/>
            <a:ext cx="4984962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380538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fld id="{F66A2038-2ED6-4780-AE59-EF66A52B7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0724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5" name="Rectangle 23"/>
          <p:cNvSpPr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7772400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of Presentation</a:t>
            </a:r>
          </a:p>
        </p:txBody>
      </p:sp>
      <p:sp>
        <p:nvSpPr>
          <p:cNvPr id="3096" name="Rectangle 24"/>
          <p:cNvSpPr>
            <a:spLocks noGrp="1" noChangeArrowheads="1"/>
          </p:cNvSpPr>
          <p:nvPr>
            <p:ph type="subTitle" idx="1"/>
          </p:nvPr>
        </p:nvSpPr>
        <p:spPr>
          <a:xfrm>
            <a:off x="4267200" y="5105400"/>
            <a:ext cx="4343400" cy="762000"/>
          </a:xfrm>
        </p:spPr>
        <p:txBody>
          <a:bodyPr/>
          <a:lstStyle>
            <a:lvl1pPr marL="0" indent="0">
              <a:buFont typeface="Zapf Dingbats" charset="2"/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Subtitle</a:t>
            </a: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D6362E6B-C292-4B96-AF5A-32B212B78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buFont typeface="Arial" pitchFamily="34" charset="0"/>
              <a:buChar char="•"/>
              <a:defRPr/>
            </a:lvl1pPr>
            <a:lvl2pPr>
              <a:buFont typeface="Arial" pitchFamily="34" charset="0"/>
              <a:buChar char="•"/>
              <a:defRPr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304800"/>
            <a:ext cx="20193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04800"/>
            <a:ext cx="5905500" cy="5334000"/>
          </a:xfrm>
        </p:spPr>
        <p:txBody>
          <a:bodyPr vert="eaVert"/>
          <a:lstStyle>
            <a:lvl1pPr>
              <a:buFont typeface="Arial" pitchFamily="34" charset="0"/>
              <a:buChar char="•"/>
              <a:defRPr/>
            </a:lvl1pPr>
            <a:lvl2pPr>
              <a:buFont typeface="Arial" pitchFamily="34" charset="0"/>
              <a:buChar char="•"/>
              <a:defRPr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/>
            </a:lvl1pPr>
            <a:lvl2pPr>
              <a:buFont typeface="Arial" pitchFamily="34" charset="0"/>
              <a:buChar char="•"/>
              <a:defRPr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24000"/>
            <a:ext cx="3962400" cy="4114800"/>
          </a:xfrm>
        </p:spPr>
        <p:txBody>
          <a:bodyPr/>
          <a:lstStyle>
            <a:lvl1pPr>
              <a:buFont typeface="Arial" pitchFamily="34" charset="0"/>
              <a:buChar char="•"/>
              <a:defRPr sz="2800"/>
            </a:lvl1pPr>
            <a:lvl2pPr>
              <a:buFont typeface="Arial" pitchFamily="34" charset="0"/>
              <a:buChar char="•"/>
              <a:defRPr sz="2400"/>
            </a:lvl2pPr>
            <a:lvl3pPr>
              <a:buFont typeface="Arial" pitchFamily="34" charset="0"/>
              <a:buChar char="•"/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962400" cy="4114800"/>
          </a:xfrm>
        </p:spPr>
        <p:txBody>
          <a:bodyPr/>
          <a:lstStyle>
            <a:lvl1pPr>
              <a:buFont typeface="Arial" pitchFamily="34" charset="0"/>
              <a:buChar char="•"/>
              <a:defRPr sz="2800"/>
            </a:lvl1pPr>
            <a:lvl2pPr>
              <a:buFont typeface="Arial" pitchFamily="34" charset="0"/>
              <a:buChar char="•"/>
              <a:defRPr sz="2400"/>
            </a:lvl2pPr>
            <a:lvl3pPr>
              <a:buFont typeface="Arial" pitchFamily="34" charset="0"/>
              <a:buChar char="•"/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buFont typeface="Arial" pitchFamily="34" charset="0"/>
              <a:buChar char="•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>
              <a:buFont typeface="Arial" pitchFamily="34" charset="0"/>
              <a:buChar char="•"/>
              <a:defRPr sz="2000"/>
            </a:lvl2pPr>
            <a:lvl3pPr>
              <a:buFont typeface="Arial" pitchFamily="34" charset="0"/>
              <a:buChar char="•"/>
              <a:defRPr sz="1800"/>
            </a:lvl3pPr>
            <a:lvl4pPr>
              <a:buFont typeface="Arial" pitchFamily="34" charset="0"/>
              <a:buChar char="•"/>
              <a:defRPr sz="1600"/>
            </a:lvl4pPr>
            <a:lvl5pPr>
              <a:buFont typeface="Arial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>
              <a:buFont typeface="Arial" pitchFamily="34" charset="0"/>
              <a:buChar char="•"/>
              <a:defRPr sz="2000"/>
            </a:lvl2pPr>
            <a:lvl3pPr>
              <a:buFont typeface="Arial" pitchFamily="34" charset="0"/>
              <a:buChar char="•"/>
              <a:defRPr sz="1800"/>
            </a:lvl3pPr>
            <a:lvl4pPr>
              <a:buFont typeface="Arial" pitchFamily="34" charset="0"/>
              <a:buChar char="•"/>
              <a:defRPr sz="1600"/>
            </a:lvl4pPr>
            <a:lvl5pPr>
              <a:buFont typeface="Arial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buFont typeface="Arial" pitchFamily="34" charset="0"/>
              <a:buChar char="•"/>
              <a:defRPr sz="2800"/>
            </a:lvl2pPr>
            <a:lvl3pPr>
              <a:buFont typeface="Arial" pitchFamily="34" charset="0"/>
              <a:buChar char="•"/>
              <a:defRPr sz="2400"/>
            </a:lvl3pPr>
            <a:lvl4pPr>
              <a:buFont typeface="Arial" pitchFamily="34" charset="0"/>
              <a:buChar char="•"/>
              <a:defRPr sz="2000"/>
            </a:lvl4pPr>
            <a:lvl5pPr>
              <a:buFont typeface="Arial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04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524000"/>
            <a:ext cx="807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Font typeface="Arial" pitchFamily="34" charset="0"/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Arial" pitchFamily="34" charset="0"/>
        <a:buChar char="•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Font typeface="Arial" pitchFamily="34" charset="0"/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Arial" pitchFamily="34" charset="0"/>
        <a:buChar char="•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Font typeface="Arial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339966"/>
        </a:buClr>
        <a:buFont typeface="Zapf Dingbats" charset="2"/>
        <a:buChar char="n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New EPA Organisational Structure</a:t>
            </a:r>
          </a:p>
        </p:txBody>
      </p:sp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1933575" y="1571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IE"/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1938338" y="1290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IE"/>
          </a:p>
        </p:txBody>
      </p:sp>
      <p:sp>
        <p:nvSpPr>
          <p:cNvPr id="2" name="Rectangle 13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-197168" y="949325"/>
            <a:ext cx="9648825" cy="6838950"/>
            <a:chOff x="0" y="0"/>
            <a:chExt cx="15195" cy="10770"/>
          </a:xfrm>
        </p:grpSpPr>
        <p:sp>
          <p:nvSpPr>
            <p:cNvPr id="4" name="AutoShape 130"/>
            <p:cNvSpPr>
              <a:spLocks noChangeAspect="1" noChangeArrowheads="1" noTextEdit="1"/>
            </p:cNvSpPr>
            <p:nvPr/>
          </p:nvSpPr>
          <p:spPr bwMode="auto">
            <a:xfrm>
              <a:off x="0" y="0"/>
              <a:ext cx="15195" cy="107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" name="Freeform 129"/>
            <p:cNvSpPr>
              <a:spLocks/>
            </p:cNvSpPr>
            <p:nvPr/>
          </p:nvSpPr>
          <p:spPr bwMode="auto">
            <a:xfrm>
              <a:off x="4924" y="797"/>
              <a:ext cx="4587" cy="918"/>
            </a:xfrm>
            <a:custGeom>
              <a:avLst/>
              <a:gdLst>
                <a:gd name="T0" fmla="*/ 0 w 4587"/>
                <a:gd name="T1" fmla="*/ 204 h 918"/>
                <a:gd name="T2" fmla="*/ 0 w 4587"/>
                <a:gd name="T3" fmla="*/ 194 h 918"/>
                <a:gd name="T4" fmla="*/ 3 w 4587"/>
                <a:gd name="T5" fmla="*/ 173 h 918"/>
                <a:gd name="T6" fmla="*/ 7 w 4587"/>
                <a:gd name="T7" fmla="*/ 153 h 918"/>
                <a:gd name="T8" fmla="*/ 14 w 4587"/>
                <a:gd name="T9" fmla="*/ 134 h 918"/>
                <a:gd name="T10" fmla="*/ 20 w 4587"/>
                <a:gd name="T11" fmla="*/ 115 h 918"/>
                <a:gd name="T12" fmla="*/ 36 w 4587"/>
                <a:gd name="T13" fmla="*/ 90 h 918"/>
                <a:gd name="T14" fmla="*/ 59 w 4587"/>
                <a:gd name="T15" fmla="*/ 60 h 918"/>
                <a:gd name="T16" fmla="*/ 90 w 4587"/>
                <a:gd name="T17" fmla="*/ 36 h 918"/>
                <a:gd name="T18" fmla="*/ 115 w 4587"/>
                <a:gd name="T19" fmla="*/ 21 h 918"/>
                <a:gd name="T20" fmla="*/ 134 w 4587"/>
                <a:gd name="T21" fmla="*/ 12 h 918"/>
                <a:gd name="T22" fmla="*/ 153 w 4587"/>
                <a:gd name="T23" fmla="*/ 7 h 918"/>
                <a:gd name="T24" fmla="*/ 173 w 4587"/>
                <a:gd name="T25" fmla="*/ 2 h 918"/>
                <a:gd name="T26" fmla="*/ 193 w 4587"/>
                <a:gd name="T27" fmla="*/ 0 h 918"/>
                <a:gd name="T28" fmla="*/ 204 w 4587"/>
                <a:gd name="T29" fmla="*/ 0 h 918"/>
                <a:gd name="T30" fmla="*/ 4382 w 4587"/>
                <a:gd name="T31" fmla="*/ 0 h 918"/>
                <a:gd name="T32" fmla="*/ 4404 w 4587"/>
                <a:gd name="T33" fmla="*/ 2 h 918"/>
                <a:gd name="T34" fmla="*/ 4422 w 4587"/>
                <a:gd name="T35" fmla="*/ 4 h 918"/>
                <a:gd name="T36" fmla="*/ 4443 w 4587"/>
                <a:gd name="T37" fmla="*/ 9 h 918"/>
                <a:gd name="T38" fmla="*/ 4461 w 4587"/>
                <a:gd name="T39" fmla="*/ 15 h 918"/>
                <a:gd name="T40" fmla="*/ 4480 w 4587"/>
                <a:gd name="T41" fmla="*/ 26 h 918"/>
                <a:gd name="T42" fmla="*/ 4512 w 4587"/>
                <a:gd name="T43" fmla="*/ 48 h 918"/>
                <a:gd name="T44" fmla="*/ 4539 w 4587"/>
                <a:gd name="T45" fmla="*/ 75 h 918"/>
                <a:gd name="T46" fmla="*/ 4561 w 4587"/>
                <a:gd name="T47" fmla="*/ 107 h 918"/>
                <a:gd name="T48" fmla="*/ 4570 w 4587"/>
                <a:gd name="T49" fmla="*/ 126 h 918"/>
                <a:gd name="T50" fmla="*/ 4577 w 4587"/>
                <a:gd name="T51" fmla="*/ 144 h 918"/>
                <a:gd name="T52" fmla="*/ 4582 w 4587"/>
                <a:gd name="T53" fmla="*/ 163 h 918"/>
                <a:gd name="T54" fmla="*/ 4585 w 4587"/>
                <a:gd name="T55" fmla="*/ 183 h 918"/>
                <a:gd name="T56" fmla="*/ 4587 w 4587"/>
                <a:gd name="T57" fmla="*/ 204 h 918"/>
                <a:gd name="T58" fmla="*/ 4585 w 4587"/>
                <a:gd name="T59" fmla="*/ 204 h 918"/>
                <a:gd name="T60" fmla="*/ 4587 w 4587"/>
                <a:gd name="T61" fmla="*/ 714 h 918"/>
                <a:gd name="T62" fmla="*/ 4585 w 4587"/>
                <a:gd name="T63" fmla="*/ 735 h 918"/>
                <a:gd name="T64" fmla="*/ 4582 w 4587"/>
                <a:gd name="T65" fmla="*/ 755 h 918"/>
                <a:gd name="T66" fmla="*/ 4577 w 4587"/>
                <a:gd name="T67" fmla="*/ 774 h 918"/>
                <a:gd name="T68" fmla="*/ 4570 w 4587"/>
                <a:gd name="T69" fmla="*/ 792 h 918"/>
                <a:gd name="T70" fmla="*/ 4561 w 4587"/>
                <a:gd name="T71" fmla="*/ 811 h 918"/>
                <a:gd name="T72" fmla="*/ 4539 w 4587"/>
                <a:gd name="T73" fmla="*/ 843 h 918"/>
                <a:gd name="T74" fmla="*/ 4512 w 4587"/>
                <a:gd name="T75" fmla="*/ 870 h 918"/>
                <a:gd name="T76" fmla="*/ 4480 w 4587"/>
                <a:gd name="T77" fmla="*/ 892 h 918"/>
                <a:gd name="T78" fmla="*/ 4461 w 4587"/>
                <a:gd name="T79" fmla="*/ 901 h 918"/>
                <a:gd name="T80" fmla="*/ 4443 w 4587"/>
                <a:gd name="T81" fmla="*/ 908 h 918"/>
                <a:gd name="T82" fmla="*/ 4422 w 4587"/>
                <a:gd name="T83" fmla="*/ 913 h 918"/>
                <a:gd name="T84" fmla="*/ 4404 w 4587"/>
                <a:gd name="T85" fmla="*/ 916 h 918"/>
                <a:gd name="T86" fmla="*/ 4382 w 4587"/>
                <a:gd name="T87" fmla="*/ 918 h 918"/>
                <a:gd name="T88" fmla="*/ 204 w 4587"/>
                <a:gd name="T89" fmla="*/ 918 h 918"/>
                <a:gd name="T90" fmla="*/ 193 w 4587"/>
                <a:gd name="T91" fmla="*/ 918 h 918"/>
                <a:gd name="T92" fmla="*/ 173 w 4587"/>
                <a:gd name="T93" fmla="*/ 914 h 918"/>
                <a:gd name="T94" fmla="*/ 153 w 4587"/>
                <a:gd name="T95" fmla="*/ 911 h 918"/>
                <a:gd name="T96" fmla="*/ 134 w 4587"/>
                <a:gd name="T97" fmla="*/ 904 h 918"/>
                <a:gd name="T98" fmla="*/ 115 w 4587"/>
                <a:gd name="T99" fmla="*/ 897 h 918"/>
                <a:gd name="T100" fmla="*/ 90 w 4587"/>
                <a:gd name="T101" fmla="*/ 882 h 918"/>
                <a:gd name="T102" fmla="*/ 59 w 4587"/>
                <a:gd name="T103" fmla="*/ 857 h 918"/>
                <a:gd name="T104" fmla="*/ 36 w 4587"/>
                <a:gd name="T105" fmla="*/ 828 h 918"/>
                <a:gd name="T106" fmla="*/ 20 w 4587"/>
                <a:gd name="T107" fmla="*/ 802 h 918"/>
                <a:gd name="T108" fmla="*/ 14 w 4587"/>
                <a:gd name="T109" fmla="*/ 784 h 918"/>
                <a:gd name="T110" fmla="*/ 7 w 4587"/>
                <a:gd name="T111" fmla="*/ 765 h 918"/>
                <a:gd name="T112" fmla="*/ 3 w 4587"/>
                <a:gd name="T113" fmla="*/ 745 h 918"/>
                <a:gd name="T114" fmla="*/ 0 w 4587"/>
                <a:gd name="T115" fmla="*/ 724 h 918"/>
                <a:gd name="T116" fmla="*/ 0 w 4587"/>
                <a:gd name="T117" fmla="*/ 713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87" h="918">
                  <a:moveTo>
                    <a:pt x="0" y="713"/>
                  </a:moveTo>
                  <a:lnTo>
                    <a:pt x="0" y="204"/>
                  </a:lnTo>
                  <a:lnTo>
                    <a:pt x="0" y="194"/>
                  </a:lnTo>
                  <a:lnTo>
                    <a:pt x="2" y="183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7" y="153"/>
                  </a:lnTo>
                  <a:lnTo>
                    <a:pt x="10" y="144"/>
                  </a:lnTo>
                  <a:lnTo>
                    <a:pt x="14" y="134"/>
                  </a:lnTo>
                  <a:lnTo>
                    <a:pt x="17" y="126"/>
                  </a:lnTo>
                  <a:lnTo>
                    <a:pt x="20" y="115"/>
                  </a:lnTo>
                  <a:lnTo>
                    <a:pt x="26" y="107"/>
                  </a:lnTo>
                  <a:lnTo>
                    <a:pt x="36" y="90"/>
                  </a:lnTo>
                  <a:lnTo>
                    <a:pt x="48" y="75"/>
                  </a:lnTo>
                  <a:lnTo>
                    <a:pt x="59" y="60"/>
                  </a:lnTo>
                  <a:lnTo>
                    <a:pt x="75" y="48"/>
                  </a:lnTo>
                  <a:lnTo>
                    <a:pt x="90" y="36"/>
                  </a:lnTo>
                  <a:lnTo>
                    <a:pt x="107" y="26"/>
                  </a:lnTo>
                  <a:lnTo>
                    <a:pt x="115" y="21"/>
                  </a:lnTo>
                  <a:lnTo>
                    <a:pt x="126" y="15"/>
                  </a:lnTo>
                  <a:lnTo>
                    <a:pt x="134" y="12"/>
                  </a:lnTo>
                  <a:lnTo>
                    <a:pt x="144" y="9"/>
                  </a:lnTo>
                  <a:lnTo>
                    <a:pt x="153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4" y="0"/>
                  </a:lnTo>
                  <a:lnTo>
                    <a:pt x="4382" y="0"/>
                  </a:lnTo>
                  <a:lnTo>
                    <a:pt x="4392" y="0"/>
                  </a:lnTo>
                  <a:lnTo>
                    <a:pt x="4404" y="2"/>
                  </a:lnTo>
                  <a:lnTo>
                    <a:pt x="4414" y="2"/>
                  </a:lnTo>
                  <a:lnTo>
                    <a:pt x="4422" y="4"/>
                  </a:lnTo>
                  <a:lnTo>
                    <a:pt x="4432" y="7"/>
                  </a:lnTo>
                  <a:lnTo>
                    <a:pt x="4443" y="9"/>
                  </a:lnTo>
                  <a:lnTo>
                    <a:pt x="4453" y="12"/>
                  </a:lnTo>
                  <a:lnTo>
                    <a:pt x="4461" y="15"/>
                  </a:lnTo>
                  <a:lnTo>
                    <a:pt x="4470" y="21"/>
                  </a:lnTo>
                  <a:lnTo>
                    <a:pt x="4480" y="26"/>
                  </a:lnTo>
                  <a:lnTo>
                    <a:pt x="4495" y="36"/>
                  </a:lnTo>
                  <a:lnTo>
                    <a:pt x="4512" y="48"/>
                  </a:lnTo>
                  <a:lnTo>
                    <a:pt x="4526" y="60"/>
                  </a:lnTo>
                  <a:lnTo>
                    <a:pt x="4539" y="75"/>
                  </a:lnTo>
                  <a:lnTo>
                    <a:pt x="4551" y="90"/>
                  </a:lnTo>
                  <a:lnTo>
                    <a:pt x="4561" y="107"/>
                  </a:lnTo>
                  <a:lnTo>
                    <a:pt x="4566" y="115"/>
                  </a:lnTo>
                  <a:lnTo>
                    <a:pt x="4570" y="126"/>
                  </a:lnTo>
                  <a:lnTo>
                    <a:pt x="4573" y="134"/>
                  </a:lnTo>
                  <a:lnTo>
                    <a:pt x="4577" y="144"/>
                  </a:lnTo>
                  <a:lnTo>
                    <a:pt x="4580" y="153"/>
                  </a:lnTo>
                  <a:lnTo>
                    <a:pt x="4582" y="163"/>
                  </a:lnTo>
                  <a:lnTo>
                    <a:pt x="4583" y="173"/>
                  </a:lnTo>
                  <a:lnTo>
                    <a:pt x="4585" y="183"/>
                  </a:lnTo>
                  <a:lnTo>
                    <a:pt x="4585" y="194"/>
                  </a:lnTo>
                  <a:lnTo>
                    <a:pt x="4587" y="204"/>
                  </a:lnTo>
                  <a:lnTo>
                    <a:pt x="4585" y="204"/>
                  </a:lnTo>
                  <a:lnTo>
                    <a:pt x="4585" y="713"/>
                  </a:lnTo>
                  <a:lnTo>
                    <a:pt x="4587" y="714"/>
                  </a:lnTo>
                  <a:lnTo>
                    <a:pt x="4585" y="724"/>
                  </a:lnTo>
                  <a:lnTo>
                    <a:pt x="4585" y="735"/>
                  </a:lnTo>
                  <a:lnTo>
                    <a:pt x="4583" y="745"/>
                  </a:lnTo>
                  <a:lnTo>
                    <a:pt x="4582" y="755"/>
                  </a:lnTo>
                  <a:lnTo>
                    <a:pt x="4580" y="765"/>
                  </a:lnTo>
                  <a:lnTo>
                    <a:pt x="4577" y="774"/>
                  </a:lnTo>
                  <a:lnTo>
                    <a:pt x="4573" y="784"/>
                  </a:lnTo>
                  <a:lnTo>
                    <a:pt x="4570" y="792"/>
                  </a:lnTo>
                  <a:lnTo>
                    <a:pt x="4566" y="802"/>
                  </a:lnTo>
                  <a:lnTo>
                    <a:pt x="4561" y="811"/>
                  </a:lnTo>
                  <a:lnTo>
                    <a:pt x="4551" y="828"/>
                  </a:lnTo>
                  <a:lnTo>
                    <a:pt x="4539" y="843"/>
                  </a:lnTo>
                  <a:lnTo>
                    <a:pt x="4526" y="857"/>
                  </a:lnTo>
                  <a:lnTo>
                    <a:pt x="4512" y="870"/>
                  </a:lnTo>
                  <a:lnTo>
                    <a:pt x="4495" y="882"/>
                  </a:lnTo>
                  <a:lnTo>
                    <a:pt x="4480" y="892"/>
                  </a:lnTo>
                  <a:lnTo>
                    <a:pt x="4470" y="897"/>
                  </a:lnTo>
                  <a:lnTo>
                    <a:pt x="4461" y="901"/>
                  </a:lnTo>
                  <a:lnTo>
                    <a:pt x="4453" y="904"/>
                  </a:lnTo>
                  <a:lnTo>
                    <a:pt x="4443" y="908"/>
                  </a:lnTo>
                  <a:lnTo>
                    <a:pt x="4432" y="911"/>
                  </a:lnTo>
                  <a:lnTo>
                    <a:pt x="4422" y="913"/>
                  </a:lnTo>
                  <a:lnTo>
                    <a:pt x="4414" y="914"/>
                  </a:lnTo>
                  <a:lnTo>
                    <a:pt x="4404" y="916"/>
                  </a:lnTo>
                  <a:lnTo>
                    <a:pt x="4392" y="918"/>
                  </a:lnTo>
                  <a:lnTo>
                    <a:pt x="4382" y="918"/>
                  </a:lnTo>
                  <a:lnTo>
                    <a:pt x="204" y="918"/>
                  </a:lnTo>
                  <a:lnTo>
                    <a:pt x="193" y="918"/>
                  </a:lnTo>
                  <a:lnTo>
                    <a:pt x="183" y="916"/>
                  </a:lnTo>
                  <a:lnTo>
                    <a:pt x="173" y="914"/>
                  </a:lnTo>
                  <a:lnTo>
                    <a:pt x="163" y="913"/>
                  </a:lnTo>
                  <a:lnTo>
                    <a:pt x="153" y="911"/>
                  </a:lnTo>
                  <a:lnTo>
                    <a:pt x="144" y="908"/>
                  </a:lnTo>
                  <a:lnTo>
                    <a:pt x="134" y="904"/>
                  </a:lnTo>
                  <a:lnTo>
                    <a:pt x="126" y="901"/>
                  </a:lnTo>
                  <a:lnTo>
                    <a:pt x="115" y="897"/>
                  </a:lnTo>
                  <a:lnTo>
                    <a:pt x="107" y="892"/>
                  </a:lnTo>
                  <a:lnTo>
                    <a:pt x="90" y="882"/>
                  </a:lnTo>
                  <a:lnTo>
                    <a:pt x="75" y="870"/>
                  </a:lnTo>
                  <a:lnTo>
                    <a:pt x="59" y="857"/>
                  </a:lnTo>
                  <a:lnTo>
                    <a:pt x="48" y="843"/>
                  </a:lnTo>
                  <a:lnTo>
                    <a:pt x="36" y="828"/>
                  </a:lnTo>
                  <a:lnTo>
                    <a:pt x="26" y="811"/>
                  </a:lnTo>
                  <a:lnTo>
                    <a:pt x="20" y="802"/>
                  </a:lnTo>
                  <a:lnTo>
                    <a:pt x="17" y="792"/>
                  </a:lnTo>
                  <a:lnTo>
                    <a:pt x="14" y="784"/>
                  </a:lnTo>
                  <a:lnTo>
                    <a:pt x="10" y="774"/>
                  </a:lnTo>
                  <a:lnTo>
                    <a:pt x="7" y="765"/>
                  </a:lnTo>
                  <a:lnTo>
                    <a:pt x="5" y="755"/>
                  </a:lnTo>
                  <a:lnTo>
                    <a:pt x="3" y="745"/>
                  </a:lnTo>
                  <a:lnTo>
                    <a:pt x="2" y="735"/>
                  </a:lnTo>
                  <a:lnTo>
                    <a:pt x="0" y="724"/>
                  </a:lnTo>
                  <a:lnTo>
                    <a:pt x="0" y="714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" name="Freeform 128"/>
            <p:cNvSpPr>
              <a:spLocks/>
            </p:cNvSpPr>
            <p:nvPr/>
          </p:nvSpPr>
          <p:spPr bwMode="auto">
            <a:xfrm>
              <a:off x="4924" y="797"/>
              <a:ext cx="4587" cy="918"/>
            </a:xfrm>
            <a:custGeom>
              <a:avLst/>
              <a:gdLst>
                <a:gd name="T0" fmla="*/ 0 w 4587"/>
                <a:gd name="T1" fmla="*/ 204 h 918"/>
                <a:gd name="T2" fmla="*/ 0 w 4587"/>
                <a:gd name="T3" fmla="*/ 194 h 918"/>
                <a:gd name="T4" fmla="*/ 3 w 4587"/>
                <a:gd name="T5" fmla="*/ 173 h 918"/>
                <a:gd name="T6" fmla="*/ 7 w 4587"/>
                <a:gd name="T7" fmla="*/ 153 h 918"/>
                <a:gd name="T8" fmla="*/ 14 w 4587"/>
                <a:gd name="T9" fmla="*/ 134 h 918"/>
                <a:gd name="T10" fmla="*/ 20 w 4587"/>
                <a:gd name="T11" fmla="*/ 115 h 918"/>
                <a:gd name="T12" fmla="*/ 36 w 4587"/>
                <a:gd name="T13" fmla="*/ 90 h 918"/>
                <a:gd name="T14" fmla="*/ 59 w 4587"/>
                <a:gd name="T15" fmla="*/ 60 h 918"/>
                <a:gd name="T16" fmla="*/ 90 w 4587"/>
                <a:gd name="T17" fmla="*/ 36 h 918"/>
                <a:gd name="T18" fmla="*/ 115 w 4587"/>
                <a:gd name="T19" fmla="*/ 21 h 918"/>
                <a:gd name="T20" fmla="*/ 134 w 4587"/>
                <a:gd name="T21" fmla="*/ 12 h 918"/>
                <a:gd name="T22" fmla="*/ 153 w 4587"/>
                <a:gd name="T23" fmla="*/ 7 h 918"/>
                <a:gd name="T24" fmla="*/ 173 w 4587"/>
                <a:gd name="T25" fmla="*/ 2 h 918"/>
                <a:gd name="T26" fmla="*/ 193 w 4587"/>
                <a:gd name="T27" fmla="*/ 0 h 918"/>
                <a:gd name="T28" fmla="*/ 204 w 4587"/>
                <a:gd name="T29" fmla="*/ 0 h 918"/>
                <a:gd name="T30" fmla="*/ 4382 w 4587"/>
                <a:gd name="T31" fmla="*/ 0 h 918"/>
                <a:gd name="T32" fmla="*/ 4404 w 4587"/>
                <a:gd name="T33" fmla="*/ 2 h 918"/>
                <a:gd name="T34" fmla="*/ 4422 w 4587"/>
                <a:gd name="T35" fmla="*/ 4 h 918"/>
                <a:gd name="T36" fmla="*/ 4443 w 4587"/>
                <a:gd name="T37" fmla="*/ 9 h 918"/>
                <a:gd name="T38" fmla="*/ 4461 w 4587"/>
                <a:gd name="T39" fmla="*/ 15 h 918"/>
                <a:gd name="T40" fmla="*/ 4480 w 4587"/>
                <a:gd name="T41" fmla="*/ 26 h 918"/>
                <a:gd name="T42" fmla="*/ 4512 w 4587"/>
                <a:gd name="T43" fmla="*/ 48 h 918"/>
                <a:gd name="T44" fmla="*/ 4539 w 4587"/>
                <a:gd name="T45" fmla="*/ 75 h 918"/>
                <a:gd name="T46" fmla="*/ 4561 w 4587"/>
                <a:gd name="T47" fmla="*/ 107 h 918"/>
                <a:gd name="T48" fmla="*/ 4570 w 4587"/>
                <a:gd name="T49" fmla="*/ 126 h 918"/>
                <a:gd name="T50" fmla="*/ 4577 w 4587"/>
                <a:gd name="T51" fmla="*/ 144 h 918"/>
                <a:gd name="T52" fmla="*/ 4582 w 4587"/>
                <a:gd name="T53" fmla="*/ 163 h 918"/>
                <a:gd name="T54" fmla="*/ 4585 w 4587"/>
                <a:gd name="T55" fmla="*/ 183 h 918"/>
                <a:gd name="T56" fmla="*/ 4587 w 4587"/>
                <a:gd name="T57" fmla="*/ 204 h 918"/>
                <a:gd name="T58" fmla="*/ 4585 w 4587"/>
                <a:gd name="T59" fmla="*/ 204 h 918"/>
                <a:gd name="T60" fmla="*/ 4587 w 4587"/>
                <a:gd name="T61" fmla="*/ 714 h 918"/>
                <a:gd name="T62" fmla="*/ 4585 w 4587"/>
                <a:gd name="T63" fmla="*/ 735 h 918"/>
                <a:gd name="T64" fmla="*/ 4582 w 4587"/>
                <a:gd name="T65" fmla="*/ 755 h 918"/>
                <a:gd name="T66" fmla="*/ 4577 w 4587"/>
                <a:gd name="T67" fmla="*/ 774 h 918"/>
                <a:gd name="T68" fmla="*/ 4570 w 4587"/>
                <a:gd name="T69" fmla="*/ 792 h 918"/>
                <a:gd name="T70" fmla="*/ 4561 w 4587"/>
                <a:gd name="T71" fmla="*/ 811 h 918"/>
                <a:gd name="T72" fmla="*/ 4539 w 4587"/>
                <a:gd name="T73" fmla="*/ 843 h 918"/>
                <a:gd name="T74" fmla="*/ 4512 w 4587"/>
                <a:gd name="T75" fmla="*/ 870 h 918"/>
                <a:gd name="T76" fmla="*/ 4480 w 4587"/>
                <a:gd name="T77" fmla="*/ 892 h 918"/>
                <a:gd name="T78" fmla="*/ 4461 w 4587"/>
                <a:gd name="T79" fmla="*/ 901 h 918"/>
                <a:gd name="T80" fmla="*/ 4443 w 4587"/>
                <a:gd name="T81" fmla="*/ 908 h 918"/>
                <a:gd name="T82" fmla="*/ 4422 w 4587"/>
                <a:gd name="T83" fmla="*/ 913 h 918"/>
                <a:gd name="T84" fmla="*/ 4404 w 4587"/>
                <a:gd name="T85" fmla="*/ 916 h 918"/>
                <a:gd name="T86" fmla="*/ 4382 w 4587"/>
                <a:gd name="T87" fmla="*/ 918 h 918"/>
                <a:gd name="T88" fmla="*/ 204 w 4587"/>
                <a:gd name="T89" fmla="*/ 918 h 918"/>
                <a:gd name="T90" fmla="*/ 193 w 4587"/>
                <a:gd name="T91" fmla="*/ 918 h 918"/>
                <a:gd name="T92" fmla="*/ 173 w 4587"/>
                <a:gd name="T93" fmla="*/ 914 h 918"/>
                <a:gd name="T94" fmla="*/ 153 w 4587"/>
                <a:gd name="T95" fmla="*/ 911 h 918"/>
                <a:gd name="T96" fmla="*/ 134 w 4587"/>
                <a:gd name="T97" fmla="*/ 904 h 918"/>
                <a:gd name="T98" fmla="*/ 115 w 4587"/>
                <a:gd name="T99" fmla="*/ 897 h 918"/>
                <a:gd name="T100" fmla="*/ 90 w 4587"/>
                <a:gd name="T101" fmla="*/ 882 h 918"/>
                <a:gd name="T102" fmla="*/ 59 w 4587"/>
                <a:gd name="T103" fmla="*/ 857 h 918"/>
                <a:gd name="T104" fmla="*/ 36 w 4587"/>
                <a:gd name="T105" fmla="*/ 828 h 918"/>
                <a:gd name="T106" fmla="*/ 20 w 4587"/>
                <a:gd name="T107" fmla="*/ 802 h 918"/>
                <a:gd name="T108" fmla="*/ 14 w 4587"/>
                <a:gd name="T109" fmla="*/ 784 h 918"/>
                <a:gd name="T110" fmla="*/ 7 w 4587"/>
                <a:gd name="T111" fmla="*/ 765 h 918"/>
                <a:gd name="T112" fmla="*/ 3 w 4587"/>
                <a:gd name="T113" fmla="*/ 745 h 918"/>
                <a:gd name="T114" fmla="*/ 0 w 4587"/>
                <a:gd name="T115" fmla="*/ 724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87" h="918">
                  <a:moveTo>
                    <a:pt x="0" y="713"/>
                  </a:moveTo>
                  <a:lnTo>
                    <a:pt x="0" y="204"/>
                  </a:lnTo>
                  <a:lnTo>
                    <a:pt x="0" y="194"/>
                  </a:lnTo>
                  <a:lnTo>
                    <a:pt x="2" y="183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7" y="153"/>
                  </a:lnTo>
                  <a:lnTo>
                    <a:pt x="10" y="144"/>
                  </a:lnTo>
                  <a:lnTo>
                    <a:pt x="14" y="134"/>
                  </a:lnTo>
                  <a:lnTo>
                    <a:pt x="17" y="126"/>
                  </a:lnTo>
                  <a:lnTo>
                    <a:pt x="20" y="115"/>
                  </a:lnTo>
                  <a:lnTo>
                    <a:pt x="26" y="107"/>
                  </a:lnTo>
                  <a:lnTo>
                    <a:pt x="36" y="90"/>
                  </a:lnTo>
                  <a:lnTo>
                    <a:pt x="48" y="75"/>
                  </a:lnTo>
                  <a:lnTo>
                    <a:pt x="59" y="60"/>
                  </a:lnTo>
                  <a:lnTo>
                    <a:pt x="75" y="48"/>
                  </a:lnTo>
                  <a:lnTo>
                    <a:pt x="90" y="36"/>
                  </a:lnTo>
                  <a:lnTo>
                    <a:pt x="107" y="26"/>
                  </a:lnTo>
                  <a:lnTo>
                    <a:pt x="115" y="21"/>
                  </a:lnTo>
                  <a:lnTo>
                    <a:pt x="126" y="15"/>
                  </a:lnTo>
                  <a:lnTo>
                    <a:pt x="134" y="12"/>
                  </a:lnTo>
                  <a:lnTo>
                    <a:pt x="144" y="9"/>
                  </a:lnTo>
                  <a:lnTo>
                    <a:pt x="153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4" y="0"/>
                  </a:lnTo>
                  <a:lnTo>
                    <a:pt x="4382" y="0"/>
                  </a:lnTo>
                  <a:lnTo>
                    <a:pt x="4392" y="0"/>
                  </a:lnTo>
                  <a:lnTo>
                    <a:pt x="4404" y="2"/>
                  </a:lnTo>
                  <a:lnTo>
                    <a:pt x="4414" y="2"/>
                  </a:lnTo>
                  <a:lnTo>
                    <a:pt x="4422" y="4"/>
                  </a:lnTo>
                  <a:lnTo>
                    <a:pt x="4432" y="7"/>
                  </a:lnTo>
                  <a:lnTo>
                    <a:pt x="4443" y="9"/>
                  </a:lnTo>
                  <a:lnTo>
                    <a:pt x="4453" y="12"/>
                  </a:lnTo>
                  <a:lnTo>
                    <a:pt x="4461" y="15"/>
                  </a:lnTo>
                  <a:lnTo>
                    <a:pt x="4470" y="21"/>
                  </a:lnTo>
                  <a:lnTo>
                    <a:pt x="4480" y="26"/>
                  </a:lnTo>
                  <a:lnTo>
                    <a:pt x="4495" y="36"/>
                  </a:lnTo>
                  <a:lnTo>
                    <a:pt x="4512" y="48"/>
                  </a:lnTo>
                  <a:lnTo>
                    <a:pt x="4526" y="60"/>
                  </a:lnTo>
                  <a:lnTo>
                    <a:pt x="4539" y="75"/>
                  </a:lnTo>
                  <a:lnTo>
                    <a:pt x="4551" y="90"/>
                  </a:lnTo>
                  <a:lnTo>
                    <a:pt x="4561" y="107"/>
                  </a:lnTo>
                  <a:lnTo>
                    <a:pt x="4566" y="115"/>
                  </a:lnTo>
                  <a:lnTo>
                    <a:pt x="4570" y="126"/>
                  </a:lnTo>
                  <a:lnTo>
                    <a:pt x="4573" y="134"/>
                  </a:lnTo>
                  <a:lnTo>
                    <a:pt x="4577" y="144"/>
                  </a:lnTo>
                  <a:lnTo>
                    <a:pt x="4580" y="153"/>
                  </a:lnTo>
                  <a:lnTo>
                    <a:pt x="4582" y="163"/>
                  </a:lnTo>
                  <a:lnTo>
                    <a:pt x="4583" y="173"/>
                  </a:lnTo>
                  <a:lnTo>
                    <a:pt x="4585" y="183"/>
                  </a:lnTo>
                  <a:lnTo>
                    <a:pt x="4585" y="194"/>
                  </a:lnTo>
                  <a:lnTo>
                    <a:pt x="4587" y="204"/>
                  </a:lnTo>
                  <a:lnTo>
                    <a:pt x="4585" y="204"/>
                  </a:lnTo>
                  <a:lnTo>
                    <a:pt x="4585" y="713"/>
                  </a:lnTo>
                  <a:lnTo>
                    <a:pt x="4587" y="714"/>
                  </a:lnTo>
                  <a:lnTo>
                    <a:pt x="4585" y="724"/>
                  </a:lnTo>
                  <a:lnTo>
                    <a:pt x="4585" y="735"/>
                  </a:lnTo>
                  <a:lnTo>
                    <a:pt x="4583" y="745"/>
                  </a:lnTo>
                  <a:lnTo>
                    <a:pt x="4582" y="755"/>
                  </a:lnTo>
                  <a:lnTo>
                    <a:pt x="4580" y="765"/>
                  </a:lnTo>
                  <a:lnTo>
                    <a:pt x="4577" y="774"/>
                  </a:lnTo>
                  <a:lnTo>
                    <a:pt x="4573" y="784"/>
                  </a:lnTo>
                  <a:lnTo>
                    <a:pt x="4570" y="792"/>
                  </a:lnTo>
                  <a:lnTo>
                    <a:pt x="4566" y="802"/>
                  </a:lnTo>
                  <a:lnTo>
                    <a:pt x="4561" y="811"/>
                  </a:lnTo>
                  <a:lnTo>
                    <a:pt x="4551" y="828"/>
                  </a:lnTo>
                  <a:lnTo>
                    <a:pt x="4539" y="843"/>
                  </a:lnTo>
                  <a:lnTo>
                    <a:pt x="4526" y="857"/>
                  </a:lnTo>
                  <a:lnTo>
                    <a:pt x="4512" y="870"/>
                  </a:lnTo>
                  <a:lnTo>
                    <a:pt x="4495" y="882"/>
                  </a:lnTo>
                  <a:lnTo>
                    <a:pt x="4480" y="892"/>
                  </a:lnTo>
                  <a:lnTo>
                    <a:pt x="4470" y="897"/>
                  </a:lnTo>
                  <a:lnTo>
                    <a:pt x="4461" y="901"/>
                  </a:lnTo>
                  <a:lnTo>
                    <a:pt x="4453" y="904"/>
                  </a:lnTo>
                  <a:lnTo>
                    <a:pt x="4443" y="908"/>
                  </a:lnTo>
                  <a:lnTo>
                    <a:pt x="4432" y="911"/>
                  </a:lnTo>
                  <a:lnTo>
                    <a:pt x="4422" y="913"/>
                  </a:lnTo>
                  <a:lnTo>
                    <a:pt x="4414" y="914"/>
                  </a:lnTo>
                  <a:lnTo>
                    <a:pt x="4404" y="916"/>
                  </a:lnTo>
                  <a:lnTo>
                    <a:pt x="4392" y="918"/>
                  </a:lnTo>
                  <a:lnTo>
                    <a:pt x="4382" y="918"/>
                  </a:lnTo>
                  <a:lnTo>
                    <a:pt x="204" y="918"/>
                  </a:lnTo>
                  <a:lnTo>
                    <a:pt x="193" y="918"/>
                  </a:lnTo>
                  <a:lnTo>
                    <a:pt x="183" y="916"/>
                  </a:lnTo>
                  <a:lnTo>
                    <a:pt x="173" y="914"/>
                  </a:lnTo>
                  <a:lnTo>
                    <a:pt x="163" y="913"/>
                  </a:lnTo>
                  <a:lnTo>
                    <a:pt x="153" y="911"/>
                  </a:lnTo>
                  <a:lnTo>
                    <a:pt x="144" y="908"/>
                  </a:lnTo>
                  <a:lnTo>
                    <a:pt x="134" y="904"/>
                  </a:lnTo>
                  <a:lnTo>
                    <a:pt x="126" y="901"/>
                  </a:lnTo>
                  <a:lnTo>
                    <a:pt x="115" y="897"/>
                  </a:lnTo>
                  <a:lnTo>
                    <a:pt x="107" y="892"/>
                  </a:lnTo>
                  <a:lnTo>
                    <a:pt x="90" y="882"/>
                  </a:lnTo>
                  <a:lnTo>
                    <a:pt x="75" y="870"/>
                  </a:lnTo>
                  <a:lnTo>
                    <a:pt x="59" y="857"/>
                  </a:lnTo>
                  <a:lnTo>
                    <a:pt x="48" y="843"/>
                  </a:lnTo>
                  <a:lnTo>
                    <a:pt x="36" y="828"/>
                  </a:lnTo>
                  <a:lnTo>
                    <a:pt x="26" y="811"/>
                  </a:lnTo>
                  <a:lnTo>
                    <a:pt x="20" y="802"/>
                  </a:lnTo>
                  <a:lnTo>
                    <a:pt x="17" y="792"/>
                  </a:lnTo>
                  <a:lnTo>
                    <a:pt x="14" y="784"/>
                  </a:lnTo>
                  <a:lnTo>
                    <a:pt x="10" y="774"/>
                  </a:lnTo>
                  <a:lnTo>
                    <a:pt x="7" y="765"/>
                  </a:lnTo>
                  <a:lnTo>
                    <a:pt x="5" y="755"/>
                  </a:lnTo>
                  <a:lnTo>
                    <a:pt x="3" y="745"/>
                  </a:lnTo>
                  <a:lnTo>
                    <a:pt x="2" y="735"/>
                  </a:lnTo>
                  <a:lnTo>
                    <a:pt x="0" y="724"/>
                  </a:lnTo>
                  <a:lnTo>
                    <a:pt x="0" y="714"/>
                  </a:lnTo>
                </a:path>
              </a:pathLst>
            </a:custGeom>
            <a:noFill/>
            <a:ln w="14">
              <a:solidFill>
                <a:srgbClr val="CDCDC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" name="Freeform 127"/>
            <p:cNvSpPr>
              <a:spLocks/>
            </p:cNvSpPr>
            <p:nvPr/>
          </p:nvSpPr>
          <p:spPr bwMode="auto">
            <a:xfrm>
              <a:off x="4956" y="829"/>
              <a:ext cx="4521" cy="854"/>
            </a:xfrm>
            <a:custGeom>
              <a:avLst/>
              <a:gdLst>
                <a:gd name="T0" fmla="*/ 0 w 4521"/>
                <a:gd name="T1" fmla="*/ 204 h 854"/>
                <a:gd name="T2" fmla="*/ 0 w 4521"/>
                <a:gd name="T3" fmla="*/ 194 h 854"/>
                <a:gd name="T4" fmla="*/ 4 w 4521"/>
                <a:gd name="T5" fmla="*/ 173 h 854"/>
                <a:gd name="T6" fmla="*/ 7 w 4521"/>
                <a:gd name="T7" fmla="*/ 153 h 854"/>
                <a:gd name="T8" fmla="*/ 14 w 4521"/>
                <a:gd name="T9" fmla="*/ 134 h 854"/>
                <a:gd name="T10" fmla="*/ 21 w 4521"/>
                <a:gd name="T11" fmla="*/ 116 h 854"/>
                <a:gd name="T12" fmla="*/ 36 w 4521"/>
                <a:gd name="T13" fmla="*/ 90 h 854"/>
                <a:gd name="T14" fmla="*/ 60 w 4521"/>
                <a:gd name="T15" fmla="*/ 60 h 854"/>
                <a:gd name="T16" fmla="*/ 90 w 4521"/>
                <a:gd name="T17" fmla="*/ 36 h 854"/>
                <a:gd name="T18" fmla="*/ 116 w 4521"/>
                <a:gd name="T19" fmla="*/ 21 h 854"/>
                <a:gd name="T20" fmla="*/ 134 w 4521"/>
                <a:gd name="T21" fmla="*/ 14 h 854"/>
                <a:gd name="T22" fmla="*/ 153 w 4521"/>
                <a:gd name="T23" fmla="*/ 7 h 854"/>
                <a:gd name="T24" fmla="*/ 173 w 4521"/>
                <a:gd name="T25" fmla="*/ 4 h 854"/>
                <a:gd name="T26" fmla="*/ 194 w 4521"/>
                <a:gd name="T27" fmla="*/ 0 h 854"/>
                <a:gd name="T28" fmla="*/ 204 w 4521"/>
                <a:gd name="T29" fmla="*/ 0 h 854"/>
                <a:gd name="T30" fmla="*/ 4317 w 4521"/>
                <a:gd name="T31" fmla="*/ 0 h 854"/>
                <a:gd name="T32" fmla="*/ 4339 w 4521"/>
                <a:gd name="T33" fmla="*/ 2 h 854"/>
                <a:gd name="T34" fmla="*/ 4358 w 4521"/>
                <a:gd name="T35" fmla="*/ 5 h 854"/>
                <a:gd name="T36" fmla="*/ 4378 w 4521"/>
                <a:gd name="T37" fmla="*/ 11 h 854"/>
                <a:gd name="T38" fmla="*/ 4397 w 4521"/>
                <a:gd name="T39" fmla="*/ 17 h 854"/>
                <a:gd name="T40" fmla="*/ 4414 w 4521"/>
                <a:gd name="T41" fmla="*/ 26 h 854"/>
                <a:gd name="T42" fmla="*/ 4448 w 4521"/>
                <a:gd name="T43" fmla="*/ 48 h 854"/>
                <a:gd name="T44" fmla="*/ 4475 w 4521"/>
                <a:gd name="T45" fmla="*/ 75 h 854"/>
                <a:gd name="T46" fmla="*/ 4497 w 4521"/>
                <a:gd name="T47" fmla="*/ 107 h 854"/>
                <a:gd name="T48" fmla="*/ 4506 w 4521"/>
                <a:gd name="T49" fmla="*/ 126 h 854"/>
                <a:gd name="T50" fmla="*/ 4512 w 4521"/>
                <a:gd name="T51" fmla="*/ 145 h 854"/>
                <a:gd name="T52" fmla="*/ 4517 w 4521"/>
                <a:gd name="T53" fmla="*/ 163 h 854"/>
                <a:gd name="T54" fmla="*/ 4521 w 4521"/>
                <a:gd name="T55" fmla="*/ 184 h 854"/>
                <a:gd name="T56" fmla="*/ 4521 w 4521"/>
                <a:gd name="T57" fmla="*/ 204 h 854"/>
                <a:gd name="T58" fmla="*/ 4521 w 4521"/>
                <a:gd name="T59" fmla="*/ 204 h 854"/>
                <a:gd name="T60" fmla="*/ 4521 w 4521"/>
                <a:gd name="T61" fmla="*/ 650 h 854"/>
                <a:gd name="T62" fmla="*/ 4521 w 4521"/>
                <a:gd name="T63" fmla="*/ 670 h 854"/>
                <a:gd name="T64" fmla="*/ 4517 w 4521"/>
                <a:gd name="T65" fmla="*/ 691 h 854"/>
                <a:gd name="T66" fmla="*/ 4512 w 4521"/>
                <a:gd name="T67" fmla="*/ 709 h 854"/>
                <a:gd name="T68" fmla="*/ 4506 w 4521"/>
                <a:gd name="T69" fmla="*/ 728 h 854"/>
                <a:gd name="T70" fmla="*/ 4497 w 4521"/>
                <a:gd name="T71" fmla="*/ 747 h 854"/>
                <a:gd name="T72" fmla="*/ 4475 w 4521"/>
                <a:gd name="T73" fmla="*/ 779 h 854"/>
                <a:gd name="T74" fmla="*/ 4448 w 4521"/>
                <a:gd name="T75" fmla="*/ 806 h 854"/>
                <a:gd name="T76" fmla="*/ 4414 w 4521"/>
                <a:gd name="T77" fmla="*/ 828 h 854"/>
                <a:gd name="T78" fmla="*/ 4397 w 4521"/>
                <a:gd name="T79" fmla="*/ 837 h 854"/>
                <a:gd name="T80" fmla="*/ 4378 w 4521"/>
                <a:gd name="T81" fmla="*/ 843 h 854"/>
                <a:gd name="T82" fmla="*/ 4358 w 4521"/>
                <a:gd name="T83" fmla="*/ 848 h 854"/>
                <a:gd name="T84" fmla="*/ 4339 w 4521"/>
                <a:gd name="T85" fmla="*/ 852 h 854"/>
                <a:gd name="T86" fmla="*/ 4317 w 4521"/>
                <a:gd name="T87" fmla="*/ 854 h 854"/>
                <a:gd name="T88" fmla="*/ 204 w 4521"/>
                <a:gd name="T89" fmla="*/ 852 h 854"/>
                <a:gd name="T90" fmla="*/ 194 w 4521"/>
                <a:gd name="T91" fmla="*/ 852 h 854"/>
                <a:gd name="T92" fmla="*/ 173 w 4521"/>
                <a:gd name="T93" fmla="*/ 850 h 854"/>
                <a:gd name="T94" fmla="*/ 153 w 4521"/>
                <a:gd name="T95" fmla="*/ 847 h 854"/>
                <a:gd name="T96" fmla="*/ 134 w 4521"/>
                <a:gd name="T97" fmla="*/ 840 h 854"/>
                <a:gd name="T98" fmla="*/ 116 w 4521"/>
                <a:gd name="T99" fmla="*/ 833 h 854"/>
                <a:gd name="T100" fmla="*/ 90 w 4521"/>
                <a:gd name="T101" fmla="*/ 818 h 854"/>
                <a:gd name="T102" fmla="*/ 60 w 4521"/>
                <a:gd name="T103" fmla="*/ 792 h 854"/>
                <a:gd name="T104" fmla="*/ 36 w 4521"/>
                <a:gd name="T105" fmla="*/ 764 h 854"/>
                <a:gd name="T106" fmla="*/ 21 w 4521"/>
                <a:gd name="T107" fmla="*/ 738 h 854"/>
                <a:gd name="T108" fmla="*/ 14 w 4521"/>
                <a:gd name="T109" fmla="*/ 720 h 854"/>
                <a:gd name="T110" fmla="*/ 7 w 4521"/>
                <a:gd name="T111" fmla="*/ 701 h 854"/>
                <a:gd name="T112" fmla="*/ 4 w 4521"/>
                <a:gd name="T113" fmla="*/ 681 h 854"/>
                <a:gd name="T114" fmla="*/ 0 w 4521"/>
                <a:gd name="T115" fmla="*/ 660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21" h="854">
                  <a:moveTo>
                    <a:pt x="0" y="648"/>
                  </a:moveTo>
                  <a:lnTo>
                    <a:pt x="0" y="204"/>
                  </a:lnTo>
                  <a:lnTo>
                    <a:pt x="0" y="194"/>
                  </a:lnTo>
                  <a:lnTo>
                    <a:pt x="2" y="184"/>
                  </a:lnTo>
                  <a:lnTo>
                    <a:pt x="4" y="173"/>
                  </a:lnTo>
                  <a:lnTo>
                    <a:pt x="5" y="163"/>
                  </a:lnTo>
                  <a:lnTo>
                    <a:pt x="7" y="153"/>
                  </a:lnTo>
                  <a:lnTo>
                    <a:pt x="10" y="145"/>
                  </a:lnTo>
                  <a:lnTo>
                    <a:pt x="14" y="134"/>
                  </a:lnTo>
                  <a:lnTo>
                    <a:pt x="17" y="126"/>
                  </a:lnTo>
                  <a:lnTo>
                    <a:pt x="21" y="116"/>
                  </a:lnTo>
                  <a:lnTo>
                    <a:pt x="26" y="107"/>
                  </a:lnTo>
                  <a:lnTo>
                    <a:pt x="36" y="90"/>
                  </a:lnTo>
                  <a:lnTo>
                    <a:pt x="48" y="75"/>
                  </a:lnTo>
                  <a:lnTo>
                    <a:pt x="60" y="60"/>
                  </a:lnTo>
                  <a:lnTo>
                    <a:pt x="75" y="48"/>
                  </a:lnTo>
                  <a:lnTo>
                    <a:pt x="90" y="36"/>
                  </a:lnTo>
                  <a:lnTo>
                    <a:pt x="107" y="26"/>
                  </a:lnTo>
                  <a:lnTo>
                    <a:pt x="116" y="21"/>
                  </a:lnTo>
                  <a:lnTo>
                    <a:pt x="126" y="17"/>
                  </a:lnTo>
                  <a:lnTo>
                    <a:pt x="134" y="14"/>
                  </a:lnTo>
                  <a:lnTo>
                    <a:pt x="144" y="11"/>
                  </a:lnTo>
                  <a:lnTo>
                    <a:pt x="153" y="7"/>
                  </a:lnTo>
                  <a:lnTo>
                    <a:pt x="163" y="5"/>
                  </a:lnTo>
                  <a:lnTo>
                    <a:pt x="173" y="4"/>
                  </a:lnTo>
                  <a:lnTo>
                    <a:pt x="183" y="2"/>
                  </a:lnTo>
                  <a:lnTo>
                    <a:pt x="194" y="0"/>
                  </a:lnTo>
                  <a:lnTo>
                    <a:pt x="205" y="0"/>
                  </a:lnTo>
                  <a:lnTo>
                    <a:pt x="204" y="0"/>
                  </a:lnTo>
                  <a:lnTo>
                    <a:pt x="4317" y="0"/>
                  </a:lnTo>
                  <a:lnTo>
                    <a:pt x="4328" y="0"/>
                  </a:lnTo>
                  <a:lnTo>
                    <a:pt x="4339" y="2"/>
                  </a:lnTo>
                  <a:lnTo>
                    <a:pt x="4350" y="4"/>
                  </a:lnTo>
                  <a:lnTo>
                    <a:pt x="4358" y="5"/>
                  </a:lnTo>
                  <a:lnTo>
                    <a:pt x="4368" y="7"/>
                  </a:lnTo>
                  <a:lnTo>
                    <a:pt x="4378" y="11"/>
                  </a:lnTo>
                  <a:lnTo>
                    <a:pt x="4389" y="14"/>
                  </a:lnTo>
                  <a:lnTo>
                    <a:pt x="4397" y="17"/>
                  </a:lnTo>
                  <a:lnTo>
                    <a:pt x="4406" y="21"/>
                  </a:lnTo>
                  <a:lnTo>
                    <a:pt x="4414" y="26"/>
                  </a:lnTo>
                  <a:lnTo>
                    <a:pt x="4431" y="36"/>
                  </a:lnTo>
                  <a:lnTo>
                    <a:pt x="4448" y="48"/>
                  </a:lnTo>
                  <a:lnTo>
                    <a:pt x="4462" y="60"/>
                  </a:lnTo>
                  <a:lnTo>
                    <a:pt x="4475" y="75"/>
                  </a:lnTo>
                  <a:lnTo>
                    <a:pt x="4487" y="90"/>
                  </a:lnTo>
                  <a:lnTo>
                    <a:pt x="4497" y="107"/>
                  </a:lnTo>
                  <a:lnTo>
                    <a:pt x="4501" y="116"/>
                  </a:lnTo>
                  <a:lnTo>
                    <a:pt x="4506" y="126"/>
                  </a:lnTo>
                  <a:lnTo>
                    <a:pt x="4509" y="134"/>
                  </a:lnTo>
                  <a:lnTo>
                    <a:pt x="4512" y="145"/>
                  </a:lnTo>
                  <a:lnTo>
                    <a:pt x="4514" y="153"/>
                  </a:lnTo>
                  <a:lnTo>
                    <a:pt x="4517" y="163"/>
                  </a:lnTo>
                  <a:lnTo>
                    <a:pt x="4519" y="173"/>
                  </a:lnTo>
                  <a:lnTo>
                    <a:pt x="4521" y="184"/>
                  </a:lnTo>
                  <a:lnTo>
                    <a:pt x="4521" y="194"/>
                  </a:lnTo>
                  <a:lnTo>
                    <a:pt x="4521" y="204"/>
                  </a:lnTo>
                  <a:lnTo>
                    <a:pt x="4521" y="648"/>
                  </a:lnTo>
                  <a:lnTo>
                    <a:pt x="4521" y="650"/>
                  </a:lnTo>
                  <a:lnTo>
                    <a:pt x="4521" y="660"/>
                  </a:lnTo>
                  <a:lnTo>
                    <a:pt x="4521" y="670"/>
                  </a:lnTo>
                  <a:lnTo>
                    <a:pt x="4519" y="681"/>
                  </a:lnTo>
                  <a:lnTo>
                    <a:pt x="4517" y="691"/>
                  </a:lnTo>
                  <a:lnTo>
                    <a:pt x="4514" y="701"/>
                  </a:lnTo>
                  <a:lnTo>
                    <a:pt x="4512" y="709"/>
                  </a:lnTo>
                  <a:lnTo>
                    <a:pt x="4509" y="720"/>
                  </a:lnTo>
                  <a:lnTo>
                    <a:pt x="4506" y="728"/>
                  </a:lnTo>
                  <a:lnTo>
                    <a:pt x="4501" y="738"/>
                  </a:lnTo>
                  <a:lnTo>
                    <a:pt x="4497" y="747"/>
                  </a:lnTo>
                  <a:lnTo>
                    <a:pt x="4487" y="764"/>
                  </a:lnTo>
                  <a:lnTo>
                    <a:pt x="4475" y="779"/>
                  </a:lnTo>
                  <a:lnTo>
                    <a:pt x="4462" y="792"/>
                  </a:lnTo>
                  <a:lnTo>
                    <a:pt x="4448" y="806"/>
                  </a:lnTo>
                  <a:lnTo>
                    <a:pt x="4431" y="818"/>
                  </a:lnTo>
                  <a:lnTo>
                    <a:pt x="4414" y="828"/>
                  </a:lnTo>
                  <a:lnTo>
                    <a:pt x="4406" y="833"/>
                  </a:lnTo>
                  <a:lnTo>
                    <a:pt x="4397" y="837"/>
                  </a:lnTo>
                  <a:lnTo>
                    <a:pt x="4389" y="840"/>
                  </a:lnTo>
                  <a:lnTo>
                    <a:pt x="4378" y="843"/>
                  </a:lnTo>
                  <a:lnTo>
                    <a:pt x="4368" y="847"/>
                  </a:lnTo>
                  <a:lnTo>
                    <a:pt x="4358" y="848"/>
                  </a:lnTo>
                  <a:lnTo>
                    <a:pt x="4350" y="850"/>
                  </a:lnTo>
                  <a:lnTo>
                    <a:pt x="4339" y="852"/>
                  </a:lnTo>
                  <a:lnTo>
                    <a:pt x="4328" y="852"/>
                  </a:lnTo>
                  <a:lnTo>
                    <a:pt x="4317" y="854"/>
                  </a:lnTo>
                  <a:lnTo>
                    <a:pt x="4317" y="852"/>
                  </a:lnTo>
                  <a:lnTo>
                    <a:pt x="204" y="852"/>
                  </a:lnTo>
                  <a:lnTo>
                    <a:pt x="205" y="854"/>
                  </a:lnTo>
                  <a:lnTo>
                    <a:pt x="194" y="852"/>
                  </a:lnTo>
                  <a:lnTo>
                    <a:pt x="183" y="852"/>
                  </a:lnTo>
                  <a:lnTo>
                    <a:pt x="173" y="850"/>
                  </a:lnTo>
                  <a:lnTo>
                    <a:pt x="163" y="848"/>
                  </a:lnTo>
                  <a:lnTo>
                    <a:pt x="153" y="847"/>
                  </a:lnTo>
                  <a:lnTo>
                    <a:pt x="144" y="843"/>
                  </a:lnTo>
                  <a:lnTo>
                    <a:pt x="134" y="840"/>
                  </a:lnTo>
                  <a:lnTo>
                    <a:pt x="126" y="837"/>
                  </a:lnTo>
                  <a:lnTo>
                    <a:pt x="116" y="833"/>
                  </a:lnTo>
                  <a:lnTo>
                    <a:pt x="107" y="828"/>
                  </a:lnTo>
                  <a:lnTo>
                    <a:pt x="90" y="818"/>
                  </a:lnTo>
                  <a:lnTo>
                    <a:pt x="75" y="806"/>
                  </a:lnTo>
                  <a:lnTo>
                    <a:pt x="60" y="792"/>
                  </a:lnTo>
                  <a:lnTo>
                    <a:pt x="48" y="779"/>
                  </a:lnTo>
                  <a:lnTo>
                    <a:pt x="36" y="764"/>
                  </a:lnTo>
                  <a:lnTo>
                    <a:pt x="26" y="747"/>
                  </a:lnTo>
                  <a:lnTo>
                    <a:pt x="21" y="738"/>
                  </a:lnTo>
                  <a:lnTo>
                    <a:pt x="17" y="728"/>
                  </a:lnTo>
                  <a:lnTo>
                    <a:pt x="14" y="720"/>
                  </a:lnTo>
                  <a:lnTo>
                    <a:pt x="10" y="709"/>
                  </a:lnTo>
                  <a:lnTo>
                    <a:pt x="7" y="701"/>
                  </a:lnTo>
                  <a:lnTo>
                    <a:pt x="5" y="691"/>
                  </a:lnTo>
                  <a:lnTo>
                    <a:pt x="4" y="681"/>
                  </a:lnTo>
                  <a:lnTo>
                    <a:pt x="2" y="670"/>
                  </a:lnTo>
                  <a:lnTo>
                    <a:pt x="0" y="660"/>
                  </a:lnTo>
                  <a:lnTo>
                    <a:pt x="0" y="650"/>
                  </a:lnTo>
                </a:path>
              </a:pathLst>
            </a:custGeom>
            <a:noFill/>
            <a:ln w="14">
              <a:solidFill>
                <a:srgbClr val="CDCDC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" name="Freeform 126"/>
            <p:cNvSpPr>
              <a:spLocks/>
            </p:cNvSpPr>
            <p:nvPr/>
          </p:nvSpPr>
          <p:spPr bwMode="auto">
            <a:xfrm>
              <a:off x="4771" y="645"/>
              <a:ext cx="4585" cy="917"/>
            </a:xfrm>
            <a:custGeom>
              <a:avLst/>
              <a:gdLst>
                <a:gd name="T0" fmla="*/ 0 w 4585"/>
                <a:gd name="T1" fmla="*/ 203 h 917"/>
                <a:gd name="T2" fmla="*/ 0 w 4585"/>
                <a:gd name="T3" fmla="*/ 193 h 917"/>
                <a:gd name="T4" fmla="*/ 2 w 4585"/>
                <a:gd name="T5" fmla="*/ 173 h 917"/>
                <a:gd name="T6" fmla="*/ 7 w 4585"/>
                <a:gd name="T7" fmla="*/ 152 h 917"/>
                <a:gd name="T8" fmla="*/ 12 w 4585"/>
                <a:gd name="T9" fmla="*/ 134 h 917"/>
                <a:gd name="T10" fmla="*/ 21 w 4585"/>
                <a:gd name="T11" fmla="*/ 115 h 917"/>
                <a:gd name="T12" fmla="*/ 36 w 4585"/>
                <a:gd name="T13" fmla="*/ 89 h 917"/>
                <a:gd name="T14" fmla="*/ 60 w 4585"/>
                <a:gd name="T15" fmla="*/ 59 h 917"/>
                <a:gd name="T16" fmla="*/ 90 w 4585"/>
                <a:gd name="T17" fmla="*/ 35 h 917"/>
                <a:gd name="T18" fmla="*/ 116 w 4585"/>
                <a:gd name="T19" fmla="*/ 20 h 917"/>
                <a:gd name="T20" fmla="*/ 134 w 4585"/>
                <a:gd name="T21" fmla="*/ 11 h 917"/>
                <a:gd name="T22" fmla="*/ 153 w 4585"/>
                <a:gd name="T23" fmla="*/ 6 h 917"/>
                <a:gd name="T24" fmla="*/ 173 w 4585"/>
                <a:gd name="T25" fmla="*/ 1 h 917"/>
                <a:gd name="T26" fmla="*/ 194 w 4585"/>
                <a:gd name="T27" fmla="*/ 0 h 917"/>
                <a:gd name="T28" fmla="*/ 204 w 4585"/>
                <a:gd name="T29" fmla="*/ 0 h 917"/>
                <a:gd name="T30" fmla="*/ 4382 w 4585"/>
                <a:gd name="T31" fmla="*/ 0 h 917"/>
                <a:gd name="T32" fmla="*/ 4402 w 4585"/>
                <a:gd name="T33" fmla="*/ 1 h 917"/>
                <a:gd name="T34" fmla="*/ 4423 w 4585"/>
                <a:gd name="T35" fmla="*/ 3 h 917"/>
                <a:gd name="T36" fmla="*/ 4443 w 4585"/>
                <a:gd name="T37" fmla="*/ 8 h 917"/>
                <a:gd name="T38" fmla="*/ 4462 w 4585"/>
                <a:gd name="T39" fmla="*/ 15 h 917"/>
                <a:gd name="T40" fmla="*/ 4479 w 4585"/>
                <a:gd name="T41" fmla="*/ 25 h 917"/>
                <a:gd name="T42" fmla="*/ 4513 w 4585"/>
                <a:gd name="T43" fmla="*/ 45 h 917"/>
                <a:gd name="T44" fmla="*/ 4540 w 4585"/>
                <a:gd name="T45" fmla="*/ 74 h 917"/>
                <a:gd name="T46" fmla="*/ 4562 w 4585"/>
                <a:gd name="T47" fmla="*/ 106 h 917"/>
                <a:gd name="T48" fmla="*/ 4570 w 4585"/>
                <a:gd name="T49" fmla="*/ 123 h 917"/>
                <a:gd name="T50" fmla="*/ 4577 w 4585"/>
                <a:gd name="T51" fmla="*/ 142 h 917"/>
                <a:gd name="T52" fmla="*/ 4582 w 4585"/>
                <a:gd name="T53" fmla="*/ 162 h 917"/>
                <a:gd name="T54" fmla="*/ 4585 w 4585"/>
                <a:gd name="T55" fmla="*/ 183 h 917"/>
                <a:gd name="T56" fmla="*/ 4585 w 4585"/>
                <a:gd name="T57" fmla="*/ 203 h 917"/>
                <a:gd name="T58" fmla="*/ 4585 w 4585"/>
                <a:gd name="T59" fmla="*/ 203 h 917"/>
                <a:gd name="T60" fmla="*/ 4585 w 4585"/>
                <a:gd name="T61" fmla="*/ 714 h 917"/>
                <a:gd name="T62" fmla="*/ 4585 w 4585"/>
                <a:gd name="T63" fmla="*/ 734 h 917"/>
                <a:gd name="T64" fmla="*/ 4582 w 4585"/>
                <a:gd name="T65" fmla="*/ 754 h 917"/>
                <a:gd name="T66" fmla="*/ 4577 w 4585"/>
                <a:gd name="T67" fmla="*/ 773 h 917"/>
                <a:gd name="T68" fmla="*/ 4570 w 4585"/>
                <a:gd name="T69" fmla="*/ 792 h 917"/>
                <a:gd name="T70" fmla="*/ 4562 w 4585"/>
                <a:gd name="T71" fmla="*/ 810 h 917"/>
                <a:gd name="T72" fmla="*/ 4540 w 4585"/>
                <a:gd name="T73" fmla="*/ 842 h 917"/>
                <a:gd name="T74" fmla="*/ 4513 w 4585"/>
                <a:gd name="T75" fmla="*/ 870 h 917"/>
                <a:gd name="T76" fmla="*/ 4479 w 4585"/>
                <a:gd name="T77" fmla="*/ 892 h 917"/>
                <a:gd name="T78" fmla="*/ 4462 w 4585"/>
                <a:gd name="T79" fmla="*/ 900 h 917"/>
                <a:gd name="T80" fmla="*/ 4443 w 4585"/>
                <a:gd name="T81" fmla="*/ 907 h 917"/>
                <a:gd name="T82" fmla="*/ 4423 w 4585"/>
                <a:gd name="T83" fmla="*/ 912 h 917"/>
                <a:gd name="T84" fmla="*/ 4402 w 4585"/>
                <a:gd name="T85" fmla="*/ 915 h 917"/>
                <a:gd name="T86" fmla="*/ 4382 w 4585"/>
                <a:gd name="T87" fmla="*/ 917 h 917"/>
                <a:gd name="T88" fmla="*/ 204 w 4585"/>
                <a:gd name="T89" fmla="*/ 915 h 917"/>
                <a:gd name="T90" fmla="*/ 194 w 4585"/>
                <a:gd name="T91" fmla="*/ 915 h 917"/>
                <a:gd name="T92" fmla="*/ 173 w 4585"/>
                <a:gd name="T93" fmla="*/ 914 h 917"/>
                <a:gd name="T94" fmla="*/ 153 w 4585"/>
                <a:gd name="T95" fmla="*/ 910 h 917"/>
                <a:gd name="T96" fmla="*/ 134 w 4585"/>
                <a:gd name="T97" fmla="*/ 904 h 917"/>
                <a:gd name="T98" fmla="*/ 116 w 4585"/>
                <a:gd name="T99" fmla="*/ 897 h 917"/>
                <a:gd name="T100" fmla="*/ 90 w 4585"/>
                <a:gd name="T101" fmla="*/ 881 h 917"/>
                <a:gd name="T102" fmla="*/ 60 w 4585"/>
                <a:gd name="T103" fmla="*/ 856 h 917"/>
                <a:gd name="T104" fmla="*/ 36 w 4585"/>
                <a:gd name="T105" fmla="*/ 827 h 917"/>
                <a:gd name="T106" fmla="*/ 21 w 4585"/>
                <a:gd name="T107" fmla="*/ 802 h 917"/>
                <a:gd name="T108" fmla="*/ 12 w 4585"/>
                <a:gd name="T109" fmla="*/ 783 h 917"/>
                <a:gd name="T110" fmla="*/ 7 w 4585"/>
                <a:gd name="T111" fmla="*/ 764 h 917"/>
                <a:gd name="T112" fmla="*/ 2 w 4585"/>
                <a:gd name="T113" fmla="*/ 744 h 917"/>
                <a:gd name="T114" fmla="*/ 0 w 4585"/>
                <a:gd name="T115" fmla="*/ 724 h 917"/>
                <a:gd name="T116" fmla="*/ 0 w 4585"/>
                <a:gd name="T117" fmla="*/ 712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85" h="917">
                  <a:moveTo>
                    <a:pt x="0" y="712"/>
                  </a:moveTo>
                  <a:lnTo>
                    <a:pt x="0" y="203"/>
                  </a:lnTo>
                  <a:lnTo>
                    <a:pt x="0" y="193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4" y="162"/>
                  </a:lnTo>
                  <a:lnTo>
                    <a:pt x="7" y="152"/>
                  </a:lnTo>
                  <a:lnTo>
                    <a:pt x="9" y="142"/>
                  </a:lnTo>
                  <a:lnTo>
                    <a:pt x="12" y="134"/>
                  </a:lnTo>
                  <a:lnTo>
                    <a:pt x="16" y="123"/>
                  </a:lnTo>
                  <a:lnTo>
                    <a:pt x="21" y="115"/>
                  </a:lnTo>
                  <a:lnTo>
                    <a:pt x="26" y="106"/>
                  </a:lnTo>
                  <a:lnTo>
                    <a:pt x="36" y="89"/>
                  </a:lnTo>
                  <a:lnTo>
                    <a:pt x="46" y="74"/>
                  </a:lnTo>
                  <a:lnTo>
                    <a:pt x="60" y="59"/>
                  </a:lnTo>
                  <a:lnTo>
                    <a:pt x="75" y="45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6" y="20"/>
                  </a:lnTo>
                  <a:lnTo>
                    <a:pt x="124" y="15"/>
                  </a:lnTo>
                  <a:lnTo>
                    <a:pt x="134" y="11"/>
                  </a:lnTo>
                  <a:lnTo>
                    <a:pt x="143" y="8"/>
                  </a:lnTo>
                  <a:lnTo>
                    <a:pt x="153" y="6"/>
                  </a:lnTo>
                  <a:lnTo>
                    <a:pt x="163" y="3"/>
                  </a:lnTo>
                  <a:lnTo>
                    <a:pt x="173" y="1"/>
                  </a:lnTo>
                  <a:lnTo>
                    <a:pt x="184" y="1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4382" y="0"/>
                  </a:lnTo>
                  <a:lnTo>
                    <a:pt x="4392" y="0"/>
                  </a:lnTo>
                  <a:lnTo>
                    <a:pt x="4402" y="1"/>
                  </a:lnTo>
                  <a:lnTo>
                    <a:pt x="4413" y="1"/>
                  </a:lnTo>
                  <a:lnTo>
                    <a:pt x="4423" y="3"/>
                  </a:lnTo>
                  <a:lnTo>
                    <a:pt x="4433" y="6"/>
                  </a:lnTo>
                  <a:lnTo>
                    <a:pt x="4443" y="8"/>
                  </a:lnTo>
                  <a:lnTo>
                    <a:pt x="4452" y="11"/>
                  </a:lnTo>
                  <a:lnTo>
                    <a:pt x="4462" y="15"/>
                  </a:lnTo>
                  <a:lnTo>
                    <a:pt x="4470" y="20"/>
                  </a:lnTo>
                  <a:lnTo>
                    <a:pt x="4479" y="25"/>
                  </a:lnTo>
                  <a:lnTo>
                    <a:pt x="4496" y="35"/>
                  </a:lnTo>
                  <a:lnTo>
                    <a:pt x="4513" y="45"/>
                  </a:lnTo>
                  <a:lnTo>
                    <a:pt x="4526" y="59"/>
                  </a:lnTo>
                  <a:lnTo>
                    <a:pt x="4540" y="74"/>
                  </a:lnTo>
                  <a:lnTo>
                    <a:pt x="4552" y="89"/>
                  </a:lnTo>
                  <a:lnTo>
                    <a:pt x="4562" y="106"/>
                  </a:lnTo>
                  <a:lnTo>
                    <a:pt x="4565" y="115"/>
                  </a:lnTo>
                  <a:lnTo>
                    <a:pt x="4570" y="123"/>
                  </a:lnTo>
                  <a:lnTo>
                    <a:pt x="4574" y="134"/>
                  </a:lnTo>
                  <a:lnTo>
                    <a:pt x="4577" y="142"/>
                  </a:lnTo>
                  <a:lnTo>
                    <a:pt x="4579" y="152"/>
                  </a:lnTo>
                  <a:lnTo>
                    <a:pt x="4582" y="162"/>
                  </a:lnTo>
                  <a:lnTo>
                    <a:pt x="4584" y="173"/>
                  </a:lnTo>
                  <a:lnTo>
                    <a:pt x="4585" y="183"/>
                  </a:lnTo>
                  <a:lnTo>
                    <a:pt x="4585" y="193"/>
                  </a:lnTo>
                  <a:lnTo>
                    <a:pt x="4585" y="203"/>
                  </a:lnTo>
                  <a:lnTo>
                    <a:pt x="4585" y="712"/>
                  </a:lnTo>
                  <a:lnTo>
                    <a:pt x="4585" y="714"/>
                  </a:lnTo>
                  <a:lnTo>
                    <a:pt x="4585" y="724"/>
                  </a:lnTo>
                  <a:lnTo>
                    <a:pt x="4585" y="734"/>
                  </a:lnTo>
                  <a:lnTo>
                    <a:pt x="4584" y="744"/>
                  </a:lnTo>
                  <a:lnTo>
                    <a:pt x="4582" y="754"/>
                  </a:lnTo>
                  <a:lnTo>
                    <a:pt x="4579" y="764"/>
                  </a:lnTo>
                  <a:lnTo>
                    <a:pt x="4577" y="773"/>
                  </a:lnTo>
                  <a:lnTo>
                    <a:pt x="4574" y="783"/>
                  </a:lnTo>
                  <a:lnTo>
                    <a:pt x="4570" y="792"/>
                  </a:lnTo>
                  <a:lnTo>
                    <a:pt x="4565" y="802"/>
                  </a:lnTo>
                  <a:lnTo>
                    <a:pt x="4562" y="810"/>
                  </a:lnTo>
                  <a:lnTo>
                    <a:pt x="4552" y="827"/>
                  </a:lnTo>
                  <a:lnTo>
                    <a:pt x="4540" y="842"/>
                  </a:lnTo>
                  <a:lnTo>
                    <a:pt x="4526" y="856"/>
                  </a:lnTo>
                  <a:lnTo>
                    <a:pt x="4513" y="870"/>
                  </a:lnTo>
                  <a:lnTo>
                    <a:pt x="4496" y="881"/>
                  </a:lnTo>
                  <a:lnTo>
                    <a:pt x="4479" y="892"/>
                  </a:lnTo>
                  <a:lnTo>
                    <a:pt x="4470" y="897"/>
                  </a:lnTo>
                  <a:lnTo>
                    <a:pt x="4462" y="900"/>
                  </a:lnTo>
                  <a:lnTo>
                    <a:pt x="4452" y="904"/>
                  </a:lnTo>
                  <a:lnTo>
                    <a:pt x="4443" y="907"/>
                  </a:lnTo>
                  <a:lnTo>
                    <a:pt x="4433" y="910"/>
                  </a:lnTo>
                  <a:lnTo>
                    <a:pt x="4423" y="912"/>
                  </a:lnTo>
                  <a:lnTo>
                    <a:pt x="4413" y="914"/>
                  </a:lnTo>
                  <a:lnTo>
                    <a:pt x="4402" y="915"/>
                  </a:lnTo>
                  <a:lnTo>
                    <a:pt x="4392" y="915"/>
                  </a:lnTo>
                  <a:lnTo>
                    <a:pt x="4382" y="917"/>
                  </a:lnTo>
                  <a:lnTo>
                    <a:pt x="4382" y="915"/>
                  </a:lnTo>
                  <a:lnTo>
                    <a:pt x="204" y="915"/>
                  </a:lnTo>
                  <a:lnTo>
                    <a:pt x="204" y="917"/>
                  </a:lnTo>
                  <a:lnTo>
                    <a:pt x="194" y="915"/>
                  </a:lnTo>
                  <a:lnTo>
                    <a:pt x="184" y="915"/>
                  </a:lnTo>
                  <a:lnTo>
                    <a:pt x="173" y="914"/>
                  </a:lnTo>
                  <a:lnTo>
                    <a:pt x="163" y="912"/>
                  </a:lnTo>
                  <a:lnTo>
                    <a:pt x="153" y="910"/>
                  </a:lnTo>
                  <a:lnTo>
                    <a:pt x="143" y="907"/>
                  </a:lnTo>
                  <a:lnTo>
                    <a:pt x="134" y="904"/>
                  </a:lnTo>
                  <a:lnTo>
                    <a:pt x="124" y="900"/>
                  </a:lnTo>
                  <a:lnTo>
                    <a:pt x="116" y="897"/>
                  </a:lnTo>
                  <a:lnTo>
                    <a:pt x="107" y="892"/>
                  </a:lnTo>
                  <a:lnTo>
                    <a:pt x="90" y="881"/>
                  </a:lnTo>
                  <a:lnTo>
                    <a:pt x="75" y="870"/>
                  </a:lnTo>
                  <a:lnTo>
                    <a:pt x="60" y="856"/>
                  </a:lnTo>
                  <a:lnTo>
                    <a:pt x="46" y="842"/>
                  </a:lnTo>
                  <a:lnTo>
                    <a:pt x="36" y="827"/>
                  </a:lnTo>
                  <a:lnTo>
                    <a:pt x="26" y="810"/>
                  </a:lnTo>
                  <a:lnTo>
                    <a:pt x="21" y="802"/>
                  </a:lnTo>
                  <a:lnTo>
                    <a:pt x="16" y="792"/>
                  </a:lnTo>
                  <a:lnTo>
                    <a:pt x="12" y="783"/>
                  </a:lnTo>
                  <a:lnTo>
                    <a:pt x="9" y="773"/>
                  </a:lnTo>
                  <a:lnTo>
                    <a:pt x="7" y="764"/>
                  </a:lnTo>
                  <a:lnTo>
                    <a:pt x="4" y="754"/>
                  </a:lnTo>
                  <a:lnTo>
                    <a:pt x="2" y="744"/>
                  </a:lnTo>
                  <a:lnTo>
                    <a:pt x="2" y="734"/>
                  </a:lnTo>
                  <a:lnTo>
                    <a:pt x="0" y="724"/>
                  </a:lnTo>
                  <a:lnTo>
                    <a:pt x="0" y="714"/>
                  </a:lnTo>
                  <a:lnTo>
                    <a:pt x="0" y="712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" name="Freeform 125"/>
            <p:cNvSpPr>
              <a:spLocks/>
            </p:cNvSpPr>
            <p:nvPr/>
          </p:nvSpPr>
          <p:spPr bwMode="auto">
            <a:xfrm>
              <a:off x="4771" y="645"/>
              <a:ext cx="4585" cy="917"/>
            </a:xfrm>
            <a:custGeom>
              <a:avLst/>
              <a:gdLst>
                <a:gd name="T0" fmla="*/ 0 w 4585"/>
                <a:gd name="T1" fmla="*/ 203 h 917"/>
                <a:gd name="T2" fmla="*/ 0 w 4585"/>
                <a:gd name="T3" fmla="*/ 193 h 917"/>
                <a:gd name="T4" fmla="*/ 2 w 4585"/>
                <a:gd name="T5" fmla="*/ 173 h 917"/>
                <a:gd name="T6" fmla="*/ 7 w 4585"/>
                <a:gd name="T7" fmla="*/ 152 h 917"/>
                <a:gd name="T8" fmla="*/ 12 w 4585"/>
                <a:gd name="T9" fmla="*/ 134 h 917"/>
                <a:gd name="T10" fmla="*/ 21 w 4585"/>
                <a:gd name="T11" fmla="*/ 115 h 917"/>
                <a:gd name="T12" fmla="*/ 36 w 4585"/>
                <a:gd name="T13" fmla="*/ 89 h 917"/>
                <a:gd name="T14" fmla="*/ 60 w 4585"/>
                <a:gd name="T15" fmla="*/ 59 h 917"/>
                <a:gd name="T16" fmla="*/ 90 w 4585"/>
                <a:gd name="T17" fmla="*/ 35 h 917"/>
                <a:gd name="T18" fmla="*/ 116 w 4585"/>
                <a:gd name="T19" fmla="*/ 20 h 917"/>
                <a:gd name="T20" fmla="*/ 134 w 4585"/>
                <a:gd name="T21" fmla="*/ 11 h 917"/>
                <a:gd name="T22" fmla="*/ 153 w 4585"/>
                <a:gd name="T23" fmla="*/ 6 h 917"/>
                <a:gd name="T24" fmla="*/ 173 w 4585"/>
                <a:gd name="T25" fmla="*/ 1 h 917"/>
                <a:gd name="T26" fmla="*/ 194 w 4585"/>
                <a:gd name="T27" fmla="*/ 0 h 917"/>
                <a:gd name="T28" fmla="*/ 204 w 4585"/>
                <a:gd name="T29" fmla="*/ 0 h 917"/>
                <a:gd name="T30" fmla="*/ 4382 w 4585"/>
                <a:gd name="T31" fmla="*/ 0 h 917"/>
                <a:gd name="T32" fmla="*/ 4402 w 4585"/>
                <a:gd name="T33" fmla="*/ 1 h 917"/>
                <a:gd name="T34" fmla="*/ 4423 w 4585"/>
                <a:gd name="T35" fmla="*/ 3 h 917"/>
                <a:gd name="T36" fmla="*/ 4443 w 4585"/>
                <a:gd name="T37" fmla="*/ 8 h 917"/>
                <a:gd name="T38" fmla="*/ 4462 w 4585"/>
                <a:gd name="T39" fmla="*/ 15 h 917"/>
                <a:gd name="T40" fmla="*/ 4479 w 4585"/>
                <a:gd name="T41" fmla="*/ 25 h 917"/>
                <a:gd name="T42" fmla="*/ 4513 w 4585"/>
                <a:gd name="T43" fmla="*/ 45 h 917"/>
                <a:gd name="T44" fmla="*/ 4540 w 4585"/>
                <a:gd name="T45" fmla="*/ 74 h 917"/>
                <a:gd name="T46" fmla="*/ 4562 w 4585"/>
                <a:gd name="T47" fmla="*/ 106 h 917"/>
                <a:gd name="T48" fmla="*/ 4570 w 4585"/>
                <a:gd name="T49" fmla="*/ 123 h 917"/>
                <a:gd name="T50" fmla="*/ 4577 w 4585"/>
                <a:gd name="T51" fmla="*/ 142 h 917"/>
                <a:gd name="T52" fmla="*/ 4582 w 4585"/>
                <a:gd name="T53" fmla="*/ 162 h 917"/>
                <a:gd name="T54" fmla="*/ 4585 w 4585"/>
                <a:gd name="T55" fmla="*/ 183 h 917"/>
                <a:gd name="T56" fmla="*/ 4585 w 4585"/>
                <a:gd name="T57" fmla="*/ 203 h 917"/>
                <a:gd name="T58" fmla="*/ 4585 w 4585"/>
                <a:gd name="T59" fmla="*/ 203 h 917"/>
                <a:gd name="T60" fmla="*/ 4585 w 4585"/>
                <a:gd name="T61" fmla="*/ 714 h 917"/>
                <a:gd name="T62" fmla="*/ 4585 w 4585"/>
                <a:gd name="T63" fmla="*/ 734 h 917"/>
                <a:gd name="T64" fmla="*/ 4582 w 4585"/>
                <a:gd name="T65" fmla="*/ 754 h 917"/>
                <a:gd name="T66" fmla="*/ 4577 w 4585"/>
                <a:gd name="T67" fmla="*/ 773 h 917"/>
                <a:gd name="T68" fmla="*/ 4570 w 4585"/>
                <a:gd name="T69" fmla="*/ 792 h 917"/>
                <a:gd name="T70" fmla="*/ 4562 w 4585"/>
                <a:gd name="T71" fmla="*/ 810 h 917"/>
                <a:gd name="T72" fmla="*/ 4540 w 4585"/>
                <a:gd name="T73" fmla="*/ 842 h 917"/>
                <a:gd name="T74" fmla="*/ 4513 w 4585"/>
                <a:gd name="T75" fmla="*/ 870 h 917"/>
                <a:gd name="T76" fmla="*/ 4479 w 4585"/>
                <a:gd name="T77" fmla="*/ 892 h 917"/>
                <a:gd name="T78" fmla="*/ 4462 w 4585"/>
                <a:gd name="T79" fmla="*/ 900 h 917"/>
                <a:gd name="T80" fmla="*/ 4443 w 4585"/>
                <a:gd name="T81" fmla="*/ 907 h 917"/>
                <a:gd name="T82" fmla="*/ 4423 w 4585"/>
                <a:gd name="T83" fmla="*/ 912 h 917"/>
                <a:gd name="T84" fmla="*/ 4402 w 4585"/>
                <a:gd name="T85" fmla="*/ 915 h 917"/>
                <a:gd name="T86" fmla="*/ 4382 w 4585"/>
                <a:gd name="T87" fmla="*/ 917 h 917"/>
                <a:gd name="T88" fmla="*/ 204 w 4585"/>
                <a:gd name="T89" fmla="*/ 915 h 917"/>
                <a:gd name="T90" fmla="*/ 194 w 4585"/>
                <a:gd name="T91" fmla="*/ 915 h 917"/>
                <a:gd name="T92" fmla="*/ 173 w 4585"/>
                <a:gd name="T93" fmla="*/ 914 h 917"/>
                <a:gd name="T94" fmla="*/ 153 w 4585"/>
                <a:gd name="T95" fmla="*/ 910 h 917"/>
                <a:gd name="T96" fmla="*/ 134 w 4585"/>
                <a:gd name="T97" fmla="*/ 904 h 917"/>
                <a:gd name="T98" fmla="*/ 116 w 4585"/>
                <a:gd name="T99" fmla="*/ 897 h 917"/>
                <a:gd name="T100" fmla="*/ 90 w 4585"/>
                <a:gd name="T101" fmla="*/ 881 h 917"/>
                <a:gd name="T102" fmla="*/ 60 w 4585"/>
                <a:gd name="T103" fmla="*/ 856 h 917"/>
                <a:gd name="T104" fmla="*/ 36 w 4585"/>
                <a:gd name="T105" fmla="*/ 827 h 917"/>
                <a:gd name="T106" fmla="*/ 21 w 4585"/>
                <a:gd name="T107" fmla="*/ 802 h 917"/>
                <a:gd name="T108" fmla="*/ 12 w 4585"/>
                <a:gd name="T109" fmla="*/ 783 h 917"/>
                <a:gd name="T110" fmla="*/ 7 w 4585"/>
                <a:gd name="T111" fmla="*/ 764 h 917"/>
                <a:gd name="T112" fmla="*/ 2 w 4585"/>
                <a:gd name="T113" fmla="*/ 744 h 917"/>
                <a:gd name="T114" fmla="*/ 0 w 4585"/>
                <a:gd name="T115" fmla="*/ 72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85" h="917">
                  <a:moveTo>
                    <a:pt x="0" y="712"/>
                  </a:moveTo>
                  <a:lnTo>
                    <a:pt x="0" y="203"/>
                  </a:lnTo>
                  <a:lnTo>
                    <a:pt x="0" y="193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4" y="162"/>
                  </a:lnTo>
                  <a:lnTo>
                    <a:pt x="7" y="152"/>
                  </a:lnTo>
                  <a:lnTo>
                    <a:pt x="9" y="142"/>
                  </a:lnTo>
                  <a:lnTo>
                    <a:pt x="12" y="134"/>
                  </a:lnTo>
                  <a:lnTo>
                    <a:pt x="16" y="123"/>
                  </a:lnTo>
                  <a:lnTo>
                    <a:pt x="21" y="115"/>
                  </a:lnTo>
                  <a:lnTo>
                    <a:pt x="26" y="106"/>
                  </a:lnTo>
                  <a:lnTo>
                    <a:pt x="36" y="89"/>
                  </a:lnTo>
                  <a:lnTo>
                    <a:pt x="46" y="74"/>
                  </a:lnTo>
                  <a:lnTo>
                    <a:pt x="60" y="59"/>
                  </a:lnTo>
                  <a:lnTo>
                    <a:pt x="75" y="45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6" y="20"/>
                  </a:lnTo>
                  <a:lnTo>
                    <a:pt x="124" y="15"/>
                  </a:lnTo>
                  <a:lnTo>
                    <a:pt x="134" y="11"/>
                  </a:lnTo>
                  <a:lnTo>
                    <a:pt x="143" y="8"/>
                  </a:lnTo>
                  <a:lnTo>
                    <a:pt x="153" y="6"/>
                  </a:lnTo>
                  <a:lnTo>
                    <a:pt x="163" y="3"/>
                  </a:lnTo>
                  <a:lnTo>
                    <a:pt x="173" y="1"/>
                  </a:lnTo>
                  <a:lnTo>
                    <a:pt x="184" y="1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4382" y="0"/>
                  </a:lnTo>
                  <a:lnTo>
                    <a:pt x="4392" y="0"/>
                  </a:lnTo>
                  <a:lnTo>
                    <a:pt x="4402" y="1"/>
                  </a:lnTo>
                  <a:lnTo>
                    <a:pt x="4413" y="1"/>
                  </a:lnTo>
                  <a:lnTo>
                    <a:pt x="4423" y="3"/>
                  </a:lnTo>
                  <a:lnTo>
                    <a:pt x="4433" y="6"/>
                  </a:lnTo>
                  <a:lnTo>
                    <a:pt x="4443" y="8"/>
                  </a:lnTo>
                  <a:lnTo>
                    <a:pt x="4452" y="11"/>
                  </a:lnTo>
                  <a:lnTo>
                    <a:pt x="4462" y="15"/>
                  </a:lnTo>
                  <a:lnTo>
                    <a:pt x="4470" y="20"/>
                  </a:lnTo>
                  <a:lnTo>
                    <a:pt x="4479" y="25"/>
                  </a:lnTo>
                  <a:lnTo>
                    <a:pt x="4496" y="35"/>
                  </a:lnTo>
                  <a:lnTo>
                    <a:pt x="4513" y="45"/>
                  </a:lnTo>
                  <a:lnTo>
                    <a:pt x="4526" y="59"/>
                  </a:lnTo>
                  <a:lnTo>
                    <a:pt x="4540" y="74"/>
                  </a:lnTo>
                  <a:lnTo>
                    <a:pt x="4552" y="89"/>
                  </a:lnTo>
                  <a:lnTo>
                    <a:pt x="4562" y="106"/>
                  </a:lnTo>
                  <a:lnTo>
                    <a:pt x="4565" y="115"/>
                  </a:lnTo>
                  <a:lnTo>
                    <a:pt x="4570" y="123"/>
                  </a:lnTo>
                  <a:lnTo>
                    <a:pt x="4574" y="134"/>
                  </a:lnTo>
                  <a:lnTo>
                    <a:pt x="4577" y="142"/>
                  </a:lnTo>
                  <a:lnTo>
                    <a:pt x="4579" y="152"/>
                  </a:lnTo>
                  <a:lnTo>
                    <a:pt x="4582" y="162"/>
                  </a:lnTo>
                  <a:lnTo>
                    <a:pt x="4584" y="173"/>
                  </a:lnTo>
                  <a:lnTo>
                    <a:pt x="4585" y="183"/>
                  </a:lnTo>
                  <a:lnTo>
                    <a:pt x="4585" y="193"/>
                  </a:lnTo>
                  <a:lnTo>
                    <a:pt x="4585" y="203"/>
                  </a:lnTo>
                  <a:lnTo>
                    <a:pt x="4585" y="712"/>
                  </a:lnTo>
                  <a:lnTo>
                    <a:pt x="4585" y="714"/>
                  </a:lnTo>
                  <a:lnTo>
                    <a:pt x="4585" y="724"/>
                  </a:lnTo>
                  <a:lnTo>
                    <a:pt x="4585" y="734"/>
                  </a:lnTo>
                  <a:lnTo>
                    <a:pt x="4584" y="744"/>
                  </a:lnTo>
                  <a:lnTo>
                    <a:pt x="4582" y="754"/>
                  </a:lnTo>
                  <a:lnTo>
                    <a:pt x="4579" y="764"/>
                  </a:lnTo>
                  <a:lnTo>
                    <a:pt x="4577" y="773"/>
                  </a:lnTo>
                  <a:lnTo>
                    <a:pt x="4574" y="783"/>
                  </a:lnTo>
                  <a:lnTo>
                    <a:pt x="4570" y="792"/>
                  </a:lnTo>
                  <a:lnTo>
                    <a:pt x="4565" y="802"/>
                  </a:lnTo>
                  <a:lnTo>
                    <a:pt x="4562" y="810"/>
                  </a:lnTo>
                  <a:lnTo>
                    <a:pt x="4552" y="827"/>
                  </a:lnTo>
                  <a:lnTo>
                    <a:pt x="4540" y="842"/>
                  </a:lnTo>
                  <a:lnTo>
                    <a:pt x="4526" y="856"/>
                  </a:lnTo>
                  <a:lnTo>
                    <a:pt x="4513" y="870"/>
                  </a:lnTo>
                  <a:lnTo>
                    <a:pt x="4496" y="881"/>
                  </a:lnTo>
                  <a:lnTo>
                    <a:pt x="4479" y="892"/>
                  </a:lnTo>
                  <a:lnTo>
                    <a:pt x="4470" y="897"/>
                  </a:lnTo>
                  <a:lnTo>
                    <a:pt x="4462" y="900"/>
                  </a:lnTo>
                  <a:lnTo>
                    <a:pt x="4452" y="904"/>
                  </a:lnTo>
                  <a:lnTo>
                    <a:pt x="4443" y="907"/>
                  </a:lnTo>
                  <a:lnTo>
                    <a:pt x="4433" y="910"/>
                  </a:lnTo>
                  <a:lnTo>
                    <a:pt x="4423" y="912"/>
                  </a:lnTo>
                  <a:lnTo>
                    <a:pt x="4413" y="914"/>
                  </a:lnTo>
                  <a:lnTo>
                    <a:pt x="4402" y="915"/>
                  </a:lnTo>
                  <a:lnTo>
                    <a:pt x="4392" y="915"/>
                  </a:lnTo>
                  <a:lnTo>
                    <a:pt x="4382" y="917"/>
                  </a:lnTo>
                  <a:lnTo>
                    <a:pt x="4382" y="915"/>
                  </a:lnTo>
                  <a:lnTo>
                    <a:pt x="204" y="915"/>
                  </a:lnTo>
                  <a:lnTo>
                    <a:pt x="204" y="917"/>
                  </a:lnTo>
                  <a:lnTo>
                    <a:pt x="194" y="915"/>
                  </a:lnTo>
                  <a:lnTo>
                    <a:pt x="184" y="915"/>
                  </a:lnTo>
                  <a:lnTo>
                    <a:pt x="173" y="914"/>
                  </a:lnTo>
                  <a:lnTo>
                    <a:pt x="163" y="912"/>
                  </a:lnTo>
                  <a:lnTo>
                    <a:pt x="153" y="910"/>
                  </a:lnTo>
                  <a:lnTo>
                    <a:pt x="143" y="907"/>
                  </a:lnTo>
                  <a:lnTo>
                    <a:pt x="134" y="904"/>
                  </a:lnTo>
                  <a:lnTo>
                    <a:pt x="124" y="900"/>
                  </a:lnTo>
                  <a:lnTo>
                    <a:pt x="116" y="897"/>
                  </a:lnTo>
                  <a:lnTo>
                    <a:pt x="107" y="892"/>
                  </a:lnTo>
                  <a:lnTo>
                    <a:pt x="90" y="881"/>
                  </a:lnTo>
                  <a:lnTo>
                    <a:pt x="75" y="870"/>
                  </a:lnTo>
                  <a:lnTo>
                    <a:pt x="60" y="856"/>
                  </a:lnTo>
                  <a:lnTo>
                    <a:pt x="46" y="842"/>
                  </a:lnTo>
                  <a:lnTo>
                    <a:pt x="36" y="827"/>
                  </a:lnTo>
                  <a:lnTo>
                    <a:pt x="26" y="810"/>
                  </a:lnTo>
                  <a:lnTo>
                    <a:pt x="21" y="802"/>
                  </a:lnTo>
                  <a:lnTo>
                    <a:pt x="16" y="792"/>
                  </a:lnTo>
                  <a:lnTo>
                    <a:pt x="12" y="783"/>
                  </a:lnTo>
                  <a:lnTo>
                    <a:pt x="9" y="773"/>
                  </a:lnTo>
                  <a:lnTo>
                    <a:pt x="7" y="764"/>
                  </a:lnTo>
                  <a:lnTo>
                    <a:pt x="4" y="754"/>
                  </a:lnTo>
                  <a:lnTo>
                    <a:pt x="2" y="744"/>
                  </a:lnTo>
                  <a:lnTo>
                    <a:pt x="2" y="734"/>
                  </a:lnTo>
                  <a:lnTo>
                    <a:pt x="0" y="724"/>
                  </a:lnTo>
                  <a:lnTo>
                    <a:pt x="0" y="714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" name="Freeform 124"/>
            <p:cNvSpPr>
              <a:spLocks/>
            </p:cNvSpPr>
            <p:nvPr/>
          </p:nvSpPr>
          <p:spPr bwMode="auto">
            <a:xfrm>
              <a:off x="4804" y="677"/>
              <a:ext cx="4520" cy="853"/>
            </a:xfrm>
            <a:custGeom>
              <a:avLst/>
              <a:gdLst>
                <a:gd name="T0" fmla="*/ 0 w 4520"/>
                <a:gd name="T1" fmla="*/ 203 h 853"/>
                <a:gd name="T2" fmla="*/ 0 w 4520"/>
                <a:gd name="T3" fmla="*/ 193 h 853"/>
                <a:gd name="T4" fmla="*/ 1 w 4520"/>
                <a:gd name="T5" fmla="*/ 173 h 853"/>
                <a:gd name="T6" fmla="*/ 6 w 4520"/>
                <a:gd name="T7" fmla="*/ 152 h 853"/>
                <a:gd name="T8" fmla="*/ 12 w 4520"/>
                <a:gd name="T9" fmla="*/ 134 h 853"/>
                <a:gd name="T10" fmla="*/ 20 w 4520"/>
                <a:gd name="T11" fmla="*/ 115 h 853"/>
                <a:gd name="T12" fmla="*/ 35 w 4520"/>
                <a:gd name="T13" fmla="*/ 90 h 853"/>
                <a:gd name="T14" fmla="*/ 59 w 4520"/>
                <a:gd name="T15" fmla="*/ 59 h 853"/>
                <a:gd name="T16" fmla="*/ 90 w 4520"/>
                <a:gd name="T17" fmla="*/ 35 h 853"/>
                <a:gd name="T18" fmla="*/ 115 w 4520"/>
                <a:gd name="T19" fmla="*/ 20 h 853"/>
                <a:gd name="T20" fmla="*/ 134 w 4520"/>
                <a:gd name="T21" fmla="*/ 12 h 853"/>
                <a:gd name="T22" fmla="*/ 152 w 4520"/>
                <a:gd name="T23" fmla="*/ 7 h 853"/>
                <a:gd name="T24" fmla="*/ 173 w 4520"/>
                <a:gd name="T25" fmla="*/ 1 h 853"/>
                <a:gd name="T26" fmla="*/ 193 w 4520"/>
                <a:gd name="T27" fmla="*/ 0 h 853"/>
                <a:gd name="T28" fmla="*/ 203 w 4520"/>
                <a:gd name="T29" fmla="*/ 0 h 853"/>
                <a:gd name="T30" fmla="*/ 4317 w 4520"/>
                <a:gd name="T31" fmla="*/ 0 h 853"/>
                <a:gd name="T32" fmla="*/ 4337 w 4520"/>
                <a:gd name="T33" fmla="*/ 1 h 853"/>
                <a:gd name="T34" fmla="*/ 4357 w 4520"/>
                <a:gd name="T35" fmla="*/ 3 h 853"/>
                <a:gd name="T36" fmla="*/ 4378 w 4520"/>
                <a:gd name="T37" fmla="*/ 8 h 853"/>
                <a:gd name="T38" fmla="*/ 4396 w 4520"/>
                <a:gd name="T39" fmla="*/ 15 h 853"/>
                <a:gd name="T40" fmla="*/ 4413 w 4520"/>
                <a:gd name="T41" fmla="*/ 25 h 853"/>
                <a:gd name="T42" fmla="*/ 4447 w 4520"/>
                <a:gd name="T43" fmla="*/ 46 h 853"/>
                <a:gd name="T44" fmla="*/ 4474 w 4520"/>
                <a:gd name="T45" fmla="*/ 74 h 853"/>
                <a:gd name="T46" fmla="*/ 4497 w 4520"/>
                <a:gd name="T47" fmla="*/ 107 h 853"/>
                <a:gd name="T48" fmla="*/ 4505 w 4520"/>
                <a:gd name="T49" fmla="*/ 124 h 853"/>
                <a:gd name="T50" fmla="*/ 4512 w 4520"/>
                <a:gd name="T51" fmla="*/ 142 h 853"/>
                <a:gd name="T52" fmla="*/ 4517 w 4520"/>
                <a:gd name="T53" fmla="*/ 163 h 853"/>
                <a:gd name="T54" fmla="*/ 4520 w 4520"/>
                <a:gd name="T55" fmla="*/ 183 h 853"/>
                <a:gd name="T56" fmla="*/ 4520 w 4520"/>
                <a:gd name="T57" fmla="*/ 203 h 853"/>
                <a:gd name="T58" fmla="*/ 4520 w 4520"/>
                <a:gd name="T59" fmla="*/ 203 h 853"/>
                <a:gd name="T60" fmla="*/ 4520 w 4520"/>
                <a:gd name="T61" fmla="*/ 648 h 853"/>
                <a:gd name="T62" fmla="*/ 4520 w 4520"/>
                <a:gd name="T63" fmla="*/ 670 h 853"/>
                <a:gd name="T64" fmla="*/ 4517 w 4520"/>
                <a:gd name="T65" fmla="*/ 690 h 853"/>
                <a:gd name="T66" fmla="*/ 4512 w 4520"/>
                <a:gd name="T67" fmla="*/ 709 h 853"/>
                <a:gd name="T68" fmla="*/ 4505 w 4520"/>
                <a:gd name="T69" fmla="*/ 727 h 853"/>
                <a:gd name="T70" fmla="*/ 4497 w 4520"/>
                <a:gd name="T71" fmla="*/ 746 h 853"/>
                <a:gd name="T72" fmla="*/ 4474 w 4520"/>
                <a:gd name="T73" fmla="*/ 778 h 853"/>
                <a:gd name="T74" fmla="*/ 4447 w 4520"/>
                <a:gd name="T75" fmla="*/ 805 h 853"/>
                <a:gd name="T76" fmla="*/ 4413 w 4520"/>
                <a:gd name="T77" fmla="*/ 827 h 853"/>
                <a:gd name="T78" fmla="*/ 4396 w 4520"/>
                <a:gd name="T79" fmla="*/ 836 h 853"/>
                <a:gd name="T80" fmla="*/ 4378 w 4520"/>
                <a:gd name="T81" fmla="*/ 843 h 853"/>
                <a:gd name="T82" fmla="*/ 4357 w 4520"/>
                <a:gd name="T83" fmla="*/ 848 h 853"/>
                <a:gd name="T84" fmla="*/ 4337 w 4520"/>
                <a:gd name="T85" fmla="*/ 851 h 853"/>
                <a:gd name="T86" fmla="*/ 4317 w 4520"/>
                <a:gd name="T87" fmla="*/ 853 h 853"/>
                <a:gd name="T88" fmla="*/ 203 w 4520"/>
                <a:gd name="T89" fmla="*/ 851 h 853"/>
                <a:gd name="T90" fmla="*/ 193 w 4520"/>
                <a:gd name="T91" fmla="*/ 851 h 853"/>
                <a:gd name="T92" fmla="*/ 173 w 4520"/>
                <a:gd name="T93" fmla="*/ 849 h 853"/>
                <a:gd name="T94" fmla="*/ 152 w 4520"/>
                <a:gd name="T95" fmla="*/ 846 h 853"/>
                <a:gd name="T96" fmla="*/ 134 w 4520"/>
                <a:gd name="T97" fmla="*/ 839 h 853"/>
                <a:gd name="T98" fmla="*/ 115 w 4520"/>
                <a:gd name="T99" fmla="*/ 833 h 853"/>
                <a:gd name="T100" fmla="*/ 90 w 4520"/>
                <a:gd name="T101" fmla="*/ 817 h 853"/>
                <a:gd name="T102" fmla="*/ 59 w 4520"/>
                <a:gd name="T103" fmla="*/ 792 h 853"/>
                <a:gd name="T104" fmla="*/ 35 w 4520"/>
                <a:gd name="T105" fmla="*/ 763 h 853"/>
                <a:gd name="T106" fmla="*/ 20 w 4520"/>
                <a:gd name="T107" fmla="*/ 736 h 853"/>
                <a:gd name="T108" fmla="*/ 12 w 4520"/>
                <a:gd name="T109" fmla="*/ 719 h 853"/>
                <a:gd name="T110" fmla="*/ 6 w 4520"/>
                <a:gd name="T111" fmla="*/ 699 h 853"/>
                <a:gd name="T112" fmla="*/ 1 w 4520"/>
                <a:gd name="T113" fmla="*/ 680 h 853"/>
                <a:gd name="T114" fmla="*/ 0 w 4520"/>
                <a:gd name="T115" fmla="*/ 658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20" h="853">
                  <a:moveTo>
                    <a:pt x="0" y="648"/>
                  </a:moveTo>
                  <a:lnTo>
                    <a:pt x="0" y="203"/>
                  </a:lnTo>
                  <a:lnTo>
                    <a:pt x="0" y="193"/>
                  </a:lnTo>
                  <a:lnTo>
                    <a:pt x="1" y="183"/>
                  </a:lnTo>
                  <a:lnTo>
                    <a:pt x="1" y="173"/>
                  </a:lnTo>
                  <a:lnTo>
                    <a:pt x="3" y="163"/>
                  </a:lnTo>
                  <a:lnTo>
                    <a:pt x="6" y="152"/>
                  </a:lnTo>
                  <a:lnTo>
                    <a:pt x="8" y="142"/>
                  </a:lnTo>
                  <a:lnTo>
                    <a:pt x="12" y="134"/>
                  </a:lnTo>
                  <a:lnTo>
                    <a:pt x="15" y="124"/>
                  </a:lnTo>
                  <a:lnTo>
                    <a:pt x="20" y="115"/>
                  </a:lnTo>
                  <a:lnTo>
                    <a:pt x="25" y="107"/>
                  </a:lnTo>
                  <a:lnTo>
                    <a:pt x="35" y="90"/>
                  </a:lnTo>
                  <a:lnTo>
                    <a:pt x="47" y="74"/>
                  </a:lnTo>
                  <a:lnTo>
                    <a:pt x="59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5" y="15"/>
                  </a:lnTo>
                  <a:lnTo>
                    <a:pt x="134" y="12"/>
                  </a:lnTo>
                  <a:lnTo>
                    <a:pt x="144" y="8"/>
                  </a:lnTo>
                  <a:lnTo>
                    <a:pt x="152" y="7"/>
                  </a:lnTo>
                  <a:lnTo>
                    <a:pt x="162" y="3"/>
                  </a:lnTo>
                  <a:lnTo>
                    <a:pt x="173" y="1"/>
                  </a:lnTo>
                  <a:lnTo>
                    <a:pt x="183" y="1"/>
                  </a:lnTo>
                  <a:lnTo>
                    <a:pt x="193" y="0"/>
                  </a:lnTo>
                  <a:lnTo>
                    <a:pt x="203" y="0"/>
                  </a:lnTo>
                  <a:lnTo>
                    <a:pt x="4317" y="0"/>
                  </a:lnTo>
                  <a:lnTo>
                    <a:pt x="4327" y="0"/>
                  </a:lnTo>
                  <a:lnTo>
                    <a:pt x="4337" y="1"/>
                  </a:lnTo>
                  <a:lnTo>
                    <a:pt x="4347" y="1"/>
                  </a:lnTo>
                  <a:lnTo>
                    <a:pt x="4357" y="3"/>
                  </a:lnTo>
                  <a:lnTo>
                    <a:pt x="4368" y="7"/>
                  </a:lnTo>
                  <a:lnTo>
                    <a:pt x="4378" y="8"/>
                  </a:lnTo>
                  <a:lnTo>
                    <a:pt x="4386" y="12"/>
                  </a:lnTo>
                  <a:lnTo>
                    <a:pt x="4396" y="15"/>
                  </a:lnTo>
                  <a:lnTo>
                    <a:pt x="4405" y="20"/>
                  </a:lnTo>
                  <a:lnTo>
                    <a:pt x="4413" y="25"/>
                  </a:lnTo>
                  <a:lnTo>
                    <a:pt x="4430" y="35"/>
                  </a:lnTo>
                  <a:lnTo>
                    <a:pt x="4447" y="46"/>
                  </a:lnTo>
                  <a:lnTo>
                    <a:pt x="4461" y="59"/>
                  </a:lnTo>
                  <a:lnTo>
                    <a:pt x="4474" y="74"/>
                  </a:lnTo>
                  <a:lnTo>
                    <a:pt x="4486" y="90"/>
                  </a:lnTo>
                  <a:lnTo>
                    <a:pt x="4497" y="107"/>
                  </a:lnTo>
                  <a:lnTo>
                    <a:pt x="4500" y="115"/>
                  </a:lnTo>
                  <a:lnTo>
                    <a:pt x="4505" y="124"/>
                  </a:lnTo>
                  <a:lnTo>
                    <a:pt x="4508" y="134"/>
                  </a:lnTo>
                  <a:lnTo>
                    <a:pt x="4512" y="142"/>
                  </a:lnTo>
                  <a:lnTo>
                    <a:pt x="4513" y="152"/>
                  </a:lnTo>
                  <a:lnTo>
                    <a:pt x="4517" y="163"/>
                  </a:lnTo>
                  <a:lnTo>
                    <a:pt x="4519" y="173"/>
                  </a:lnTo>
                  <a:lnTo>
                    <a:pt x="4520" y="183"/>
                  </a:lnTo>
                  <a:lnTo>
                    <a:pt x="4520" y="193"/>
                  </a:lnTo>
                  <a:lnTo>
                    <a:pt x="4520" y="203"/>
                  </a:lnTo>
                  <a:lnTo>
                    <a:pt x="4520" y="648"/>
                  </a:lnTo>
                  <a:lnTo>
                    <a:pt x="4520" y="658"/>
                  </a:lnTo>
                  <a:lnTo>
                    <a:pt x="4520" y="670"/>
                  </a:lnTo>
                  <a:lnTo>
                    <a:pt x="4519" y="680"/>
                  </a:lnTo>
                  <a:lnTo>
                    <a:pt x="4517" y="690"/>
                  </a:lnTo>
                  <a:lnTo>
                    <a:pt x="4513" y="699"/>
                  </a:lnTo>
                  <a:lnTo>
                    <a:pt x="4512" y="709"/>
                  </a:lnTo>
                  <a:lnTo>
                    <a:pt x="4508" y="719"/>
                  </a:lnTo>
                  <a:lnTo>
                    <a:pt x="4505" y="727"/>
                  </a:lnTo>
                  <a:lnTo>
                    <a:pt x="4500" y="736"/>
                  </a:lnTo>
                  <a:lnTo>
                    <a:pt x="4497" y="746"/>
                  </a:lnTo>
                  <a:lnTo>
                    <a:pt x="4486" y="763"/>
                  </a:lnTo>
                  <a:lnTo>
                    <a:pt x="4474" y="778"/>
                  </a:lnTo>
                  <a:lnTo>
                    <a:pt x="4461" y="792"/>
                  </a:lnTo>
                  <a:lnTo>
                    <a:pt x="4447" y="805"/>
                  </a:lnTo>
                  <a:lnTo>
                    <a:pt x="4430" y="817"/>
                  </a:lnTo>
                  <a:lnTo>
                    <a:pt x="4413" y="827"/>
                  </a:lnTo>
                  <a:lnTo>
                    <a:pt x="4405" y="833"/>
                  </a:lnTo>
                  <a:lnTo>
                    <a:pt x="4396" y="836"/>
                  </a:lnTo>
                  <a:lnTo>
                    <a:pt x="4386" y="839"/>
                  </a:lnTo>
                  <a:lnTo>
                    <a:pt x="4378" y="843"/>
                  </a:lnTo>
                  <a:lnTo>
                    <a:pt x="4368" y="846"/>
                  </a:lnTo>
                  <a:lnTo>
                    <a:pt x="4357" y="848"/>
                  </a:lnTo>
                  <a:lnTo>
                    <a:pt x="4347" y="849"/>
                  </a:lnTo>
                  <a:lnTo>
                    <a:pt x="4337" y="851"/>
                  </a:lnTo>
                  <a:lnTo>
                    <a:pt x="4327" y="851"/>
                  </a:lnTo>
                  <a:lnTo>
                    <a:pt x="4317" y="853"/>
                  </a:lnTo>
                  <a:lnTo>
                    <a:pt x="4317" y="851"/>
                  </a:lnTo>
                  <a:lnTo>
                    <a:pt x="203" y="851"/>
                  </a:lnTo>
                  <a:lnTo>
                    <a:pt x="203" y="853"/>
                  </a:lnTo>
                  <a:lnTo>
                    <a:pt x="193" y="851"/>
                  </a:lnTo>
                  <a:lnTo>
                    <a:pt x="183" y="851"/>
                  </a:lnTo>
                  <a:lnTo>
                    <a:pt x="173" y="849"/>
                  </a:lnTo>
                  <a:lnTo>
                    <a:pt x="162" y="848"/>
                  </a:lnTo>
                  <a:lnTo>
                    <a:pt x="152" y="846"/>
                  </a:lnTo>
                  <a:lnTo>
                    <a:pt x="144" y="843"/>
                  </a:lnTo>
                  <a:lnTo>
                    <a:pt x="134" y="839"/>
                  </a:lnTo>
                  <a:lnTo>
                    <a:pt x="125" y="836"/>
                  </a:lnTo>
                  <a:lnTo>
                    <a:pt x="115" y="833"/>
                  </a:lnTo>
                  <a:lnTo>
                    <a:pt x="107" y="827"/>
                  </a:lnTo>
                  <a:lnTo>
                    <a:pt x="90" y="817"/>
                  </a:lnTo>
                  <a:lnTo>
                    <a:pt x="74" y="805"/>
                  </a:lnTo>
                  <a:lnTo>
                    <a:pt x="59" y="792"/>
                  </a:lnTo>
                  <a:lnTo>
                    <a:pt x="47" y="778"/>
                  </a:lnTo>
                  <a:lnTo>
                    <a:pt x="35" y="763"/>
                  </a:lnTo>
                  <a:lnTo>
                    <a:pt x="25" y="746"/>
                  </a:lnTo>
                  <a:lnTo>
                    <a:pt x="20" y="736"/>
                  </a:lnTo>
                  <a:lnTo>
                    <a:pt x="15" y="727"/>
                  </a:lnTo>
                  <a:lnTo>
                    <a:pt x="12" y="719"/>
                  </a:lnTo>
                  <a:lnTo>
                    <a:pt x="8" y="709"/>
                  </a:lnTo>
                  <a:lnTo>
                    <a:pt x="6" y="699"/>
                  </a:lnTo>
                  <a:lnTo>
                    <a:pt x="3" y="690"/>
                  </a:lnTo>
                  <a:lnTo>
                    <a:pt x="1" y="680"/>
                  </a:lnTo>
                  <a:lnTo>
                    <a:pt x="1" y="670"/>
                  </a:lnTo>
                  <a:lnTo>
                    <a:pt x="0" y="658"/>
                  </a:lnTo>
                  <a:lnTo>
                    <a:pt x="0" y="648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" name="Rectangle 123"/>
            <p:cNvSpPr>
              <a:spLocks noChangeArrowheads="1"/>
            </p:cNvSpPr>
            <p:nvPr/>
          </p:nvSpPr>
          <p:spPr bwMode="auto">
            <a:xfrm>
              <a:off x="6672" y="931"/>
              <a:ext cx="75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Laura Burke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122"/>
            <p:cNvSpPr>
              <a:spLocks noChangeArrowheads="1"/>
            </p:cNvSpPr>
            <p:nvPr/>
          </p:nvSpPr>
          <p:spPr bwMode="auto">
            <a:xfrm>
              <a:off x="6537" y="1102"/>
              <a:ext cx="102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Director General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21"/>
            <p:cNvSpPr>
              <a:spLocks/>
            </p:cNvSpPr>
            <p:nvPr/>
          </p:nvSpPr>
          <p:spPr bwMode="auto">
            <a:xfrm>
              <a:off x="950" y="3089"/>
              <a:ext cx="1987" cy="917"/>
            </a:xfrm>
            <a:custGeom>
              <a:avLst/>
              <a:gdLst>
                <a:gd name="T0" fmla="*/ 0 w 1987"/>
                <a:gd name="T1" fmla="*/ 203 h 917"/>
                <a:gd name="T2" fmla="*/ 1 w 1987"/>
                <a:gd name="T3" fmla="*/ 193 h 917"/>
                <a:gd name="T4" fmla="*/ 3 w 1987"/>
                <a:gd name="T5" fmla="*/ 173 h 917"/>
                <a:gd name="T6" fmla="*/ 6 w 1987"/>
                <a:gd name="T7" fmla="*/ 152 h 917"/>
                <a:gd name="T8" fmla="*/ 13 w 1987"/>
                <a:gd name="T9" fmla="*/ 134 h 917"/>
                <a:gd name="T10" fmla="*/ 20 w 1987"/>
                <a:gd name="T11" fmla="*/ 115 h 917"/>
                <a:gd name="T12" fmla="*/ 35 w 1987"/>
                <a:gd name="T13" fmla="*/ 89 h 917"/>
                <a:gd name="T14" fmla="*/ 61 w 1987"/>
                <a:gd name="T15" fmla="*/ 61 h 917"/>
                <a:gd name="T16" fmla="*/ 89 w 1987"/>
                <a:gd name="T17" fmla="*/ 35 h 917"/>
                <a:gd name="T18" fmla="*/ 117 w 1987"/>
                <a:gd name="T19" fmla="*/ 20 h 917"/>
                <a:gd name="T20" fmla="*/ 134 w 1987"/>
                <a:gd name="T21" fmla="*/ 13 h 917"/>
                <a:gd name="T22" fmla="*/ 154 w 1987"/>
                <a:gd name="T23" fmla="*/ 6 h 917"/>
                <a:gd name="T24" fmla="*/ 173 w 1987"/>
                <a:gd name="T25" fmla="*/ 3 h 917"/>
                <a:gd name="T26" fmla="*/ 193 w 1987"/>
                <a:gd name="T27" fmla="*/ 1 h 917"/>
                <a:gd name="T28" fmla="*/ 205 w 1987"/>
                <a:gd name="T29" fmla="*/ 0 h 917"/>
                <a:gd name="T30" fmla="*/ 1783 w 1987"/>
                <a:gd name="T31" fmla="*/ 0 h 917"/>
                <a:gd name="T32" fmla="*/ 1804 w 1987"/>
                <a:gd name="T33" fmla="*/ 1 h 917"/>
                <a:gd name="T34" fmla="*/ 1824 w 1987"/>
                <a:gd name="T35" fmla="*/ 5 h 917"/>
                <a:gd name="T36" fmla="*/ 1844 w 1987"/>
                <a:gd name="T37" fmla="*/ 10 h 917"/>
                <a:gd name="T38" fmla="*/ 1863 w 1987"/>
                <a:gd name="T39" fmla="*/ 17 h 917"/>
                <a:gd name="T40" fmla="*/ 1880 w 1987"/>
                <a:gd name="T41" fmla="*/ 25 h 917"/>
                <a:gd name="T42" fmla="*/ 1914 w 1987"/>
                <a:gd name="T43" fmla="*/ 47 h 917"/>
                <a:gd name="T44" fmla="*/ 1941 w 1987"/>
                <a:gd name="T45" fmla="*/ 74 h 917"/>
                <a:gd name="T46" fmla="*/ 1963 w 1987"/>
                <a:gd name="T47" fmla="*/ 106 h 917"/>
                <a:gd name="T48" fmla="*/ 1972 w 1987"/>
                <a:gd name="T49" fmla="*/ 125 h 917"/>
                <a:gd name="T50" fmla="*/ 1978 w 1987"/>
                <a:gd name="T51" fmla="*/ 144 h 917"/>
                <a:gd name="T52" fmla="*/ 1983 w 1987"/>
                <a:gd name="T53" fmla="*/ 162 h 917"/>
                <a:gd name="T54" fmla="*/ 1987 w 1987"/>
                <a:gd name="T55" fmla="*/ 183 h 917"/>
                <a:gd name="T56" fmla="*/ 1987 w 1987"/>
                <a:gd name="T57" fmla="*/ 205 h 917"/>
                <a:gd name="T58" fmla="*/ 1987 w 1987"/>
                <a:gd name="T59" fmla="*/ 203 h 917"/>
                <a:gd name="T60" fmla="*/ 1987 w 1987"/>
                <a:gd name="T61" fmla="*/ 714 h 917"/>
                <a:gd name="T62" fmla="*/ 1987 w 1987"/>
                <a:gd name="T63" fmla="*/ 734 h 917"/>
                <a:gd name="T64" fmla="*/ 1983 w 1987"/>
                <a:gd name="T65" fmla="*/ 754 h 917"/>
                <a:gd name="T66" fmla="*/ 1978 w 1987"/>
                <a:gd name="T67" fmla="*/ 775 h 917"/>
                <a:gd name="T68" fmla="*/ 1972 w 1987"/>
                <a:gd name="T69" fmla="*/ 793 h 917"/>
                <a:gd name="T70" fmla="*/ 1963 w 1987"/>
                <a:gd name="T71" fmla="*/ 810 h 917"/>
                <a:gd name="T72" fmla="*/ 1941 w 1987"/>
                <a:gd name="T73" fmla="*/ 843 h 917"/>
                <a:gd name="T74" fmla="*/ 1914 w 1987"/>
                <a:gd name="T75" fmla="*/ 870 h 917"/>
                <a:gd name="T76" fmla="*/ 1880 w 1987"/>
                <a:gd name="T77" fmla="*/ 892 h 917"/>
                <a:gd name="T78" fmla="*/ 1863 w 1987"/>
                <a:gd name="T79" fmla="*/ 900 h 917"/>
                <a:gd name="T80" fmla="*/ 1844 w 1987"/>
                <a:gd name="T81" fmla="*/ 907 h 917"/>
                <a:gd name="T82" fmla="*/ 1824 w 1987"/>
                <a:gd name="T83" fmla="*/ 912 h 917"/>
                <a:gd name="T84" fmla="*/ 1804 w 1987"/>
                <a:gd name="T85" fmla="*/ 915 h 917"/>
                <a:gd name="T86" fmla="*/ 1783 w 1987"/>
                <a:gd name="T87" fmla="*/ 917 h 917"/>
                <a:gd name="T88" fmla="*/ 205 w 1987"/>
                <a:gd name="T89" fmla="*/ 917 h 917"/>
                <a:gd name="T90" fmla="*/ 193 w 1987"/>
                <a:gd name="T91" fmla="*/ 917 h 917"/>
                <a:gd name="T92" fmla="*/ 173 w 1987"/>
                <a:gd name="T93" fmla="*/ 915 h 917"/>
                <a:gd name="T94" fmla="*/ 154 w 1987"/>
                <a:gd name="T95" fmla="*/ 910 h 917"/>
                <a:gd name="T96" fmla="*/ 134 w 1987"/>
                <a:gd name="T97" fmla="*/ 905 h 917"/>
                <a:gd name="T98" fmla="*/ 117 w 1987"/>
                <a:gd name="T99" fmla="*/ 897 h 917"/>
                <a:gd name="T100" fmla="*/ 89 w 1987"/>
                <a:gd name="T101" fmla="*/ 882 h 917"/>
                <a:gd name="T102" fmla="*/ 61 w 1987"/>
                <a:gd name="T103" fmla="*/ 858 h 917"/>
                <a:gd name="T104" fmla="*/ 35 w 1987"/>
                <a:gd name="T105" fmla="*/ 827 h 917"/>
                <a:gd name="T106" fmla="*/ 20 w 1987"/>
                <a:gd name="T107" fmla="*/ 802 h 917"/>
                <a:gd name="T108" fmla="*/ 13 w 1987"/>
                <a:gd name="T109" fmla="*/ 783 h 917"/>
                <a:gd name="T110" fmla="*/ 6 w 1987"/>
                <a:gd name="T111" fmla="*/ 765 h 917"/>
                <a:gd name="T112" fmla="*/ 3 w 1987"/>
                <a:gd name="T113" fmla="*/ 744 h 917"/>
                <a:gd name="T114" fmla="*/ 1 w 1987"/>
                <a:gd name="T115" fmla="*/ 724 h 917"/>
                <a:gd name="T116" fmla="*/ 0 w 1987"/>
                <a:gd name="T117" fmla="*/ 71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87" h="917">
                  <a:moveTo>
                    <a:pt x="0" y="714"/>
                  </a:moveTo>
                  <a:lnTo>
                    <a:pt x="0" y="203"/>
                  </a:lnTo>
                  <a:lnTo>
                    <a:pt x="1" y="205"/>
                  </a:lnTo>
                  <a:lnTo>
                    <a:pt x="1" y="193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2"/>
                  </a:lnTo>
                  <a:lnTo>
                    <a:pt x="6" y="152"/>
                  </a:lnTo>
                  <a:lnTo>
                    <a:pt x="10" y="144"/>
                  </a:lnTo>
                  <a:lnTo>
                    <a:pt x="13" y="134"/>
                  </a:lnTo>
                  <a:lnTo>
                    <a:pt x="17" y="125"/>
                  </a:lnTo>
                  <a:lnTo>
                    <a:pt x="20" y="115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61" y="61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17" y="20"/>
                  </a:lnTo>
                  <a:lnTo>
                    <a:pt x="125" y="17"/>
                  </a:lnTo>
                  <a:lnTo>
                    <a:pt x="134" y="13"/>
                  </a:lnTo>
                  <a:lnTo>
                    <a:pt x="144" y="10"/>
                  </a:lnTo>
                  <a:lnTo>
                    <a:pt x="154" y="6"/>
                  </a:lnTo>
                  <a:lnTo>
                    <a:pt x="162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3" y="1"/>
                  </a:lnTo>
                  <a:lnTo>
                    <a:pt x="205" y="0"/>
                  </a:lnTo>
                  <a:lnTo>
                    <a:pt x="1783" y="0"/>
                  </a:lnTo>
                  <a:lnTo>
                    <a:pt x="1794" y="1"/>
                  </a:lnTo>
                  <a:lnTo>
                    <a:pt x="1804" y="1"/>
                  </a:lnTo>
                  <a:lnTo>
                    <a:pt x="1814" y="3"/>
                  </a:lnTo>
                  <a:lnTo>
                    <a:pt x="1824" y="5"/>
                  </a:lnTo>
                  <a:lnTo>
                    <a:pt x="1834" y="6"/>
                  </a:lnTo>
                  <a:lnTo>
                    <a:pt x="1844" y="10"/>
                  </a:lnTo>
                  <a:lnTo>
                    <a:pt x="1853" y="13"/>
                  </a:lnTo>
                  <a:lnTo>
                    <a:pt x="1863" y="17"/>
                  </a:lnTo>
                  <a:lnTo>
                    <a:pt x="1872" y="20"/>
                  </a:lnTo>
                  <a:lnTo>
                    <a:pt x="1880" y="25"/>
                  </a:lnTo>
                  <a:lnTo>
                    <a:pt x="1897" y="35"/>
                  </a:lnTo>
                  <a:lnTo>
                    <a:pt x="1914" y="47"/>
                  </a:lnTo>
                  <a:lnTo>
                    <a:pt x="1927" y="61"/>
                  </a:lnTo>
                  <a:lnTo>
                    <a:pt x="1941" y="74"/>
                  </a:lnTo>
                  <a:lnTo>
                    <a:pt x="1953" y="89"/>
                  </a:lnTo>
                  <a:lnTo>
                    <a:pt x="1963" y="106"/>
                  </a:lnTo>
                  <a:lnTo>
                    <a:pt x="1966" y="115"/>
                  </a:lnTo>
                  <a:lnTo>
                    <a:pt x="1972" y="125"/>
                  </a:lnTo>
                  <a:lnTo>
                    <a:pt x="1975" y="134"/>
                  </a:lnTo>
                  <a:lnTo>
                    <a:pt x="1978" y="144"/>
                  </a:lnTo>
                  <a:lnTo>
                    <a:pt x="1980" y="152"/>
                  </a:lnTo>
                  <a:lnTo>
                    <a:pt x="1983" y="162"/>
                  </a:lnTo>
                  <a:lnTo>
                    <a:pt x="1985" y="173"/>
                  </a:lnTo>
                  <a:lnTo>
                    <a:pt x="1987" y="183"/>
                  </a:lnTo>
                  <a:lnTo>
                    <a:pt x="1987" y="193"/>
                  </a:lnTo>
                  <a:lnTo>
                    <a:pt x="1987" y="205"/>
                  </a:lnTo>
                  <a:lnTo>
                    <a:pt x="1987" y="203"/>
                  </a:lnTo>
                  <a:lnTo>
                    <a:pt x="1987" y="714"/>
                  </a:lnTo>
                  <a:lnTo>
                    <a:pt x="1987" y="724"/>
                  </a:lnTo>
                  <a:lnTo>
                    <a:pt x="1987" y="734"/>
                  </a:lnTo>
                  <a:lnTo>
                    <a:pt x="1985" y="744"/>
                  </a:lnTo>
                  <a:lnTo>
                    <a:pt x="1983" y="754"/>
                  </a:lnTo>
                  <a:lnTo>
                    <a:pt x="1980" y="765"/>
                  </a:lnTo>
                  <a:lnTo>
                    <a:pt x="1978" y="775"/>
                  </a:lnTo>
                  <a:lnTo>
                    <a:pt x="1975" y="783"/>
                  </a:lnTo>
                  <a:lnTo>
                    <a:pt x="1972" y="793"/>
                  </a:lnTo>
                  <a:lnTo>
                    <a:pt x="1966" y="802"/>
                  </a:lnTo>
                  <a:lnTo>
                    <a:pt x="1963" y="810"/>
                  </a:lnTo>
                  <a:lnTo>
                    <a:pt x="1953" y="827"/>
                  </a:lnTo>
                  <a:lnTo>
                    <a:pt x="1941" y="843"/>
                  </a:lnTo>
                  <a:lnTo>
                    <a:pt x="1927" y="858"/>
                  </a:lnTo>
                  <a:lnTo>
                    <a:pt x="1914" y="870"/>
                  </a:lnTo>
                  <a:lnTo>
                    <a:pt x="1897" y="882"/>
                  </a:lnTo>
                  <a:lnTo>
                    <a:pt x="1880" y="892"/>
                  </a:lnTo>
                  <a:lnTo>
                    <a:pt x="1872" y="897"/>
                  </a:lnTo>
                  <a:lnTo>
                    <a:pt x="1863" y="900"/>
                  </a:lnTo>
                  <a:lnTo>
                    <a:pt x="1853" y="905"/>
                  </a:lnTo>
                  <a:lnTo>
                    <a:pt x="1844" y="907"/>
                  </a:lnTo>
                  <a:lnTo>
                    <a:pt x="1834" y="910"/>
                  </a:lnTo>
                  <a:lnTo>
                    <a:pt x="1824" y="912"/>
                  </a:lnTo>
                  <a:lnTo>
                    <a:pt x="1814" y="915"/>
                  </a:lnTo>
                  <a:lnTo>
                    <a:pt x="1804" y="915"/>
                  </a:lnTo>
                  <a:lnTo>
                    <a:pt x="1794" y="917"/>
                  </a:lnTo>
                  <a:lnTo>
                    <a:pt x="1783" y="917"/>
                  </a:lnTo>
                  <a:lnTo>
                    <a:pt x="205" y="917"/>
                  </a:lnTo>
                  <a:lnTo>
                    <a:pt x="193" y="917"/>
                  </a:lnTo>
                  <a:lnTo>
                    <a:pt x="183" y="915"/>
                  </a:lnTo>
                  <a:lnTo>
                    <a:pt x="173" y="915"/>
                  </a:lnTo>
                  <a:lnTo>
                    <a:pt x="162" y="912"/>
                  </a:lnTo>
                  <a:lnTo>
                    <a:pt x="154" y="910"/>
                  </a:lnTo>
                  <a:lnTo>
                    <a:pt x="144" y="907"/>
                  </a:lnTo>
                  <a:lnTo>
                    <a:pt x="134" y="905"/>
                  </a:lnTo>
                  <a:lnTo>
                    <a:pt x="125" y="900"/>
                  </a:lnTo>
                  <a:lnTo>
                    <a:pt x="117" y="897"/>
                  </a:lnTo>
                  <a:lnTo>
                    <a:pt x="106" y="892"/>
                  </a:lnTo>
                  <a:lnTo>
                    <a:pt x="89" y="882"/>
                  </a:lnTo>
                  <a:lnTo>
                    <a:pt x="74" y="870"/>
                  </a:lnTo>
                  <a:lnTo>
                    <a:pt x="61" y="858"/>
                  </a:lnTo>
                  <a:lnTo>
                    <a:pt x="47" y="843"/>
                  </a:lnTo>
                  <a:lnTo>
                    <a:pt x="35" y="827"/>
                  </a:lnTo>
                  <a:lnTo>
                    <a:pt x="25" y="810"/>
                  </a:lnTo>
                  <a:lnTo>
                    <a:pt x="20" y="802"/>
                  </a:lnTo>
                  <a:lnTo>
                    <a:pt x="17" y="793"/>
                  </a:lnTo>
                  <a:lnTo>
                    <a:pt x="13" y="783"/>
                  </a:lnTo>
                  <a:lnTo>
                    <a:pt x="10" y="773"/>
                  </a:lnTo>
                  <a:lnTo>
                    <a:pt x="6" y="765"/>
                  </a:lnTo>
                  <a:lnTo>
                    <a:pt x="5" y="754"/>
                  </a:lnTo>
                  <a:lnTo>
                    <a:pt x="3" y="744"/>
                  </a:lnTo>
                  <a:lnTo>
                    <a:pt x="1" y="734"/>
                  </a:lnTo>
                  <a:lnTo>
                    <a:pt x="1" y="724"/>
                  </a:lnTo>
                  <a:lnTo>
                    <a:pt x="1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4" name="Freeform 120"/>
            <p:cNvSpPr>
              <a:spLocks/>
            </p:cNvSpPr>
            <p:nvPr/>
          </p:nvSpPr>
          <p:spPr bwMode="auto">
            <a:xfrm>
              <a:off x="950" y="3089"/>
              <a:ext cx="1987" cy="917"/>
            </a:xfrm>
            <a:custGeom>
              <a:avLst/>
              <a:gdLst>
                <a:gd name="T0" fmla="*/ 0 w 1987"/>
                <a:gd name="T1" fmla="*/ 203 h 917"/>
                <a:gd name="T2" fmla="*/ 1 w 1987"/>
                <a:gd name="T3" fmla="*/ 193 h 917"/>
                <a:gd name="T4" fmla="*/ 3 w 1987"/>
                <a:gd name="T5" fmla="*/ 173 h 917"/>
                <a:gd name="T6" fmla="*/ 6 w 1987"/>
                <a:gd name="T7" fmla="*/ 152 h 917"/>
                <a:gd name="T8" fmla="*/ 13 w 1987"/>
                <a:gd name="T9" fmla="*/ 134 h 917"/>
                <a:gd name="T10" fmla="*/ 20 w 1987"/>
                <a:gd name="T11" fmla="*/ 115 h 917"/>
                <a:gd name="T12" fmla="*/ 35 w 1987"/>
                <a:gd name="T13" fmla="*/ 89 h 917"/>
                <a:gd name="T14" fmla="*/ 61 w 1987"/>
                <a:gd name="T15" fmla="*/ 61 h 917"/>
                <a:gd name="T16" fmla="*/ 89 w 1987"/>
                <a:gd name="T17" fmla="*/ 35 h 917"/>
                <a:gd name="T18" fmla="*/ 117 w 1987"/>
                <a:gd name="T19" fmla="*/ 20 h 917"/>
                <a:gd name="T20" fmla="*/ 134 w 1987"/>
                <a:gd name="T21" fmla="*/ 13 h 917"/>
                <a:gd name="T22" fmla="*/ 154 w 1987"/>
                <a:gd name="T23" fmla="*/ 6 h 917"/>
                <a:gd name="T24" fmla="*/ 173 w 1987"/>
                <a:gd name="T25" fmla="*/ 3 h 917"/>
                <a:gd name="T26" fmla="*/ 193 w 1987"/>
                <a:gd name="T27" fmla="*/ 1 h 917"/>
                <a:gd name="T28" fmla="*/ 205 w 1987"/>
                <a:gd name="T29" fmla="*/ 0 h 917"/>
                <a:gd name="T30" fmla="*/ 1783 w 1987"/>
                <a:gd name="T31" fmla="*/ 0 h 917"/>
                <a:gd name="T32" fmla="*/ 1804 w 1987"/>
                <a:gd name="T33" fmla="*/ 1 h 917"/>
                <a:gd name="T34" fmla="*/ 1824 w 1987"/>
                <a:gd name="T35" fmla="*/ 5 h 917"/>
                <a:gd name="T36" fmla="*/ 1844 w 1987"/>
                <a:gd name="T37" fmla="*/ 10 h 917"/>
                <a:gd name="T38" fmla="*/ 1863 w 1987"/>
                <a:gd name="T39" fmla="*/ 17 h 917"/>
                <a:gd name="T40" fmla="*/ 1880 w 1987"/>
                <a:gd name="T41" fmla="*/ 25 h 917"/>
                <a:gd name="T42" fmla="*/ 1914 w 1987"/>
                <a:gd name="T43" fmla="*/ 47 h 917"/>
                <a:gd name="T44" fmla="*/ 1941 w 1987"/>
                <a:gd name="T45" fmla="*/ 74 h 917"/>
                <a:gd name="T46" fmla="*/ 1963 w 1987"/>
                <a:gd name="T47" fmla="*/ 106 h 917"/>
                <a:gd name="T48" fmla="*/ 1972 w 1987"/>
                <a:gd name="T49" fmla="*/ 125 h 917"/>
                <a:gd name="T50" fmla="*/ 1978 w 1987"/>
                <a:gd name="T51" fmla="*/ 144 h 917"/>
                <a:gd name="T52" fmla="*/ 1983 w 1987"/>
                <a:gd name="T53" fmla="*/ 162 h 917"/>
                <a:gd name="T54" fmla="*/ 1987 w 1987"/>
                <a:gd name="T55" fmla="*/ 183 h 917"/>
                <a:gd name="T56" fmla="*/ 1987 w 1987"/>
                <a:gd name="T57" fmla="*/ 205 h 917"/>
                <a:gd name="T58" fmla="*/ 1987 w 1987"/>
                <a:gd name="T59" fmla="*/ 203 h 917"/>
                <a:gd name="T60" fmla="*/ 1987 w 1987"/>
                <a:gd name="T61" fmla="*/ 714 h 917"/>
                <a:gd name="T62" fmla="*/ 1987 w 1987"/>
                <a:gd name="T63" fmla="*/ 734 h 917"/>
                <a:gd name="T64" fmla="*/ 1983 w 1987"/>
                <a:gd name="T65" fmla="*/ 754 h 917"/>
                <a:gd name="T66" fmla="*/ 1978 w 1987"/>
                <a:gd name="T67" fmla="*/ 775 h 917"/>
                <a:gd name="T68" fmla="*/ 1972 w 1987"/>
                <a:gd name="T69" fmla="*/ 793 h 917"/>
                <a:gd name="T70" fmla="*/ 1963 w 1987"/>
                <a:gd name="T71" fmla="*/ 810 h 917"/>
                <a:gd name="T72" fmla="*/ 1941 w 1987"/>
                <a:gd name="T73" fmla="*/ 843 h 917"/>
                <a:gd name="T74" fmla="*/ 1914 w 1987"/>
                <a:gd name="T75" fmla="*/ 870 h 917"/>
                <a:gd name="T76" fmla="*/ 1880 w 1987"/>
                <a:gd name="T77" fmla="*/ 892 h 917"/>
                <a:gd name="T78" fmla="*/ 1863 w 1987"/>
                <a:gd name="T79" fmla="*/ 900 h 917"/>
                <a:gd name="T80" fmla="*/ 1844 w 1987"/>
                <a:gd name="T81" fmla="*/ 907 h 917"/>
                <a:gd name="T82" fmla="*/ 1824 w 1987"/>
                <a:gd name="T83" fmla="*/ 912 h 917"/>
                <a:gd name="T84" fmla="*/ 1804 w 1987"/>
                <a:gd name="T85" fmla="*/ 915 h 917"/>
                <a:gd name="T86" fmla="*/ 1783 w 1987"/>
                <a:gd name="T87" fmla="*/ 917 h 917"/>
                <a:gd name="T88" fmla="*/ 205 w 1987"/>
                <a:gd name="T89" fmla="*/ 917 h 917"/>
                <a:gd name="T90" fmla="*/ 193 w 1987"/>
                <a:gd name="T91" fmla="*/ 917 h 917"/>
                <a:gd name="T92" fmla="*/ 173 w 1987"/>
                <a:gd name="T93" fmla="*/ 915 h 917"/>
                <a:gd name="T94" fmla="*/ 154 w 1987"/>
                <a:gd name="T95" fmla="*/ 910 h 917"/>
                <a:gd name="T96" fmla="*/ 134 w 1987"/>
                <a:gd name="T97" fmla="*/ 905 h 917"/>
                <a:gd name="T98" fmla="*/ 117 w 1987"/>
                <a:gd name="T99" fmla="*/ 897 h 917"/>
                <a:gd name="T100" fmla="*/ 89 w 1987"/>
                <a:gd name="T101" fmla="*/ 882 h 917"/>
                <a:gd name="T102" fmla="*/ 61 w 1987"/>
                <a:gd name="T103" fmla="*/ 858 h 917"/>
                <a:gd name="T104" fmla="*/ 35 w 1987"/>
                <a:gd name="T105" fmla="*/ 827 h 917"/>
                <a:gd name="T106" fmla="*/ 20 w 1987"/>
                <a:gd name="T107" fmla="*/ 802 h 917"/>
                <a:gd name="T108" fmla="*/ 13 w 1987"/>
                <a:gd name="T109" fmla="*/ 783 h 917"/>
                <a:gd name="T110" fmla="*/ 6 w 1987"/>
                <a:gd name="T111" fmla="*/ 765 h 917"/>
                <a:gd name="T112" fmla="*/ 3 w 1987"/>
                <a:gd name="T113" fmla="*/ 744 h 917"/>
                <a:gd name="T114" fmla="*/ 1 w 1987"/>
                <a:gd name="T115" fmla="*/ 72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87" h="917">
                  <a:moveTo>
                    <a:pt x="0" y="714"/>
                  </a:moveTo>
                  <a:lnTo>
                    <a:pt x="0" y="203"/>
                  </a:lnTo>
                  <a:lnTo>
                    <a:pt x="1" y="205"/>
                  </a:lnTo>
                  <a:lnTo>
                    <a:pt x="1" y="193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2"/>
                  </a:lnTo>
                  <a:lnTo>
                    <a:pt x="6" y="152"/>
                  </a:lnTo>
                  <a:lnTo>
                    <a:pt x="10" y="144"/>
                  </a:lnTo>
                  <a:lnTo>
                    <a:pt x="13" y="134"/>
                  </a:lnTo>
                  <a:lnTo>
                    <a:pt x="17" y="125"/>
                  </a:lnTo>
                  <a:lnTo>
                    <a:pt x="20" y="115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61" y="61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17" y="20"/>
                  </a:lnTo>
                  <a:lnTo>
                    <a:pt x="125" y="17"/>
                  </a:lnTo>
                  <a:lnTo>
                    <a:pt x="134" y="13"/>
                  </a:lnTo>
                  <a:lnTo>
                    <a:pt x="144" y="10"/>
                  </a:lnTo>
                  <a:lnTo>
                    <a:pt x="154" y="6"/>
                  </a:lnTo>
                  <a:lnTo>
                    <a:pt x="162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3" y="1"/>
                  </a:lnTo>
                  <a:lnTo>
                    <a:pt x="205" y="0"/>
                  </a:lnTo>
                  <a:lnTo>
                    <a:pt x="1783" y="0"/>
                  </a:lnTo>
                  <a:lnTo>
                    <a:pt x="1794" y="1"/>
                  </a:lnTo>
                  <a:lnTo>
                    <a:pt x="1804" y="1"/>
                  </a:lnTo>
                  <a:lnTo>
                    <a:pt x="1814" y="3"/>
                  </a:lnTo>
                  <a:lnTo>
                    <a:pt x="1824" y="5"/>
                  </a:lnTo>
                  <a:lnTo>
                    <a:pt x="1834" y="6"/>
                  </a:lnTo>
                  <a:lnTo>
                    <a:pt x="1844" y="10"/>
                  </a:lnTo>
                  <a:lnTo>
                    <a:pt x="1853" y="13"/>
                  </a:lnTo>
                  <a:lnTo>
                    <a:pt x="1863" y="17"/>
                  </a:lnTo>
                  <a:lnTo>
                    <a:pt x="1872" y="20"/>
                  </a:lnTo>
                  <a:lnTo>
                    <a:pt x="1880" y="25"/>
                  </a:lnTo>
                  <a:lnTo>
                    <a:pt x="1897" y="35"/>
                  </a:lnTo>
                  <a:lnTo>
                    <a:pt x="1914" y="47"/>
                  </a:lnTo>
                  <a:lnTo>
                    <a:pt x="1927" y="61"/>
                  </a:lnTo>
                  <a:lnTo>
                    <a:pt x="1941" y="74"/>
                  </a:lnTo>
                  <a:lnTo>
                    <a:pt x="1953" y="89"/>
                  </a:lnTo>
                  <a:lnTo>
                    <a:pt x="1963" y="106"/>
                  </a:lnTo>
                  <a:lnTo>
                    <a:pt x="1966" y="115"/>
                  </a:lnTo>
                  <a:lnTo>
                    <a:pt x="1972" y="125"/>
                  </a:lnTo>
                  <a:lnTo>
                    <a:pt x="1975" y="134"/>
                  </a:lnTo>
                  <a:lnTo>
                    <a:pt x="1978" y="144"/>
                  </a:lnTo>
                  <a:lnTo>
                    <a:pt x="1980" y="152"/>
                  </a:lnTo>
                  <a:lnTo>
                    <a:pt x="1983" y="162"/>
                  </a:lnTo>
                  <a:lnTo>
                    <a:pt x="1985" y="173"/>
                  </a:lnTo>
                  <a:lnTo>
                    <a:pt x="1987" y="183"/>
                  </a:lnTo>
                  <a:lnTo>
                    <a:pt x="1987" y="193"/>
                  </a:lnTo>
                  <a:lnTo>
                    <a:pt x="1987" y="205"/>
                  </a:lnTo>
                  <a:lnTo>
                    <a:pt x="1987" y="203"/>
                  </a:lnTo>
                  <a:lnTo>
                    <a:pt x="1987" y="714"/>
                  </a:lnTo>
                  <a:lnTo>
                    <a:pt x="1987" y="724"/>
                  </a:lnTo>
                  <a:lnTo>
                    <a:pt x="1987" y="734"/>
                  </a:lnTo>
                  <a:lnTo>
                    <a:pt x="1985" y="744"/>
                  </a:lnTo>
                  <a:lnTo>
                    <a:pt x="1983" y="754"/>
                  </a:lnTo>
                  <a:lnTo>
                    <a:pt x="1980" y="765"/>
                  </a:lnTo>
                  <a:lnTo>
                    <a:pt x="1978" y="775"/>
                  </a:lnTo>
                  <a:lnTo>
                    <a:pt x="1975" y="783"/>
                  </a:lnTo>
                  <a:lnTo>
                    <a:pt x="1972" y="793"/>
                  </a:lnTo>
                  <a:lnTo>
                    <a:pt x="1966" y="802"/>
                  </a:lnTo>
                  <a:lnTo>
                    <a:pt x="1963" y="810"/>
                  </a:lnTo>
                  <a:lnTo>
                    <a:pt x="1953" y="827"/>
                  </a:lnTo>
                  <a:lnTo>
                    <a:pt x="1941" y="843"/>
                  </a:lnTo>
                  <a:lnTo>
                    <a:pt x="1927" y="858"/>
                  </a:lnTo>
                  <a:lnTo>
                    <a:pt x="1914" y="870"/>
                  </a:lnTo>
                  <a:lnTo>
                    <a:pt x="1897" y="882"/>
                  </a:lnTo>
                  <a:lnTo>
                    <a:pt x="1880" y="892"/>
                  </a:lnTo>
                  <a:lnTo>
                    <a:pt x="1872" y="897"/>
                  </a:lnTo>
                  <a:lnTo>
                    <a:pt x="1863" y="900"/>
                  </a:lnTo>
                  <a:lnTo>
                    <a:pt x="1853" y="905"/>
                  </a:lnTo>
                  <a:lnTo>
                    <a:pt x="1844" y="907"/>
                  </a:lnTo>
                  <a:lnTo>
                    <a:pt x="1834" y="910"/>
                  </a:lnTo>
                  <a:lnTo>
                    <a:pt x="1824" y="912"/>
                  </a:lnTo>
                  <a:lnTo>
                    <a:pt x="1814" y="915"/>
                  </a:lnTo>
                  <a:lnTo>
                    <a:pt x="1804" y="915"/>
                  </a:lnTo>
                  <a:lnTo>
                    <a:pt x="1794" y="917"/>
                  </a:lnTo>
                  <a:lnTo>
                    <a:pt x="1783" y="917"/>
                  </a:lnTo>
                  <a:lnTo>
                    <a:pt x="205" y="917"/>
                  </a:lnTo>
                  <a:lnTo>
                    <a:pt x="193" y="917"/>
                  </a:lnTo>
                  <a:lnTo>
                    <a:pt x="183" y="915"/>
                  </a:lnTo>
                  <a:lnTo>
                    <a:pt x="173" y="915"/>
                  </a:lnTo>
                  <a:lnTo>
                    <a:pt x="162" y="912"/>
                  </a:lnTo>
                  <a:lnTo>
                    <a:pt x="154" y="910"/>
                  </a:lnTo>
                  <a:lnTo>
                    <a:pt x="144" y="907"/>
                  </a:lnTo>
                  <a:lnTo>
                    <a:pt x="134" y="905"/>
                  </a:lnTo>
                  <a:lnTo>
                    <a:pt x="125" y="900"/>
                  </a:lnTo>
                  <a:lnTo>
                    <a:pt x="117" y="897"/>
                  </a:lnTo>
                  <a:lnTo>
                    <a:pt x="106" y="892"/>
                  </a:lnTo>
                  <a:lnTo>
                    <a:pt x="89" y="882"/>
                  </a:lnTo>
                  <a:lnTo>
                    <a:pt x="74" y="870"/>
                  </a:lnTo>
                  <a:lnTo>
                    <a:pt x="61" y="858"/>
                  </a:lnTo>
                  <a:lnTo>
                    <a:pt x="47" y="843"/>
                  </a:lnTo>
                  <a:lnTo>
                    <a:pt x="35" y="827"/>
                  </a:lnTo>
                  <a:lnTo>
                    <a:pt x="25" y="810"/>
                  </a:lnTo>
                  <a:lnTo>
                    <a:pt x="20" y="802"/>
                  </a:lnTo>
                  <a:lnTo>
                    <a:pt x="17" y="793"/>
                  </a:lnTo>
                  <a:lnTo>
                    <a:pt x="13" y="783"/>
                  </a:lnTo>
                  <a:lnTo>
                    <a:pt x="10" y="773"/>
                  </a:lnTo>
                  <a:lnTo>
                    <a:pt x="6" y="765"/>
                  </a:lnTo>
                  <a:lnTo>
                    <a:pt x="5" y="754"/>
                  </a:lnTo>
                  <a:lnTo>
                    <a:pt x="3" y="744"/>
                  </a:lnTo>
                  <a:lnTo>
                    <a:pt x="1" y="734"/>
                  </a:lnTo>
                  <a:lnTo>
                    <a:pt x="1" y="724"/>
                  </a:lnTo>
                  <a:lnTo>
                    <a:pt x="1" y="714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5" name="Freeform 119"/>
            <p:cNvSpPr>
              <a:spLocks/>
            </p:cNvSpPr>
            <p:nvPr/>
          </p:nvSpPr>
          <p:spPr bwMode="auto">
            <a:xfrm>
              <a:off x="982" y="3121"/>
              <a:ext cx="1923" cy="853"/>
            </a:xfrm>
            <a:custGeom>
              <a:avLst/>
              <a:gdLst>
                <a:gd name="T0" fmla="*/ 0 w 1923"/>
                <a:gd name="T1" fmla="*/ 203 h 853"/>
                <a:gd name="T2" fmla="*/ 1 w 1923"/>
                <a:gd name="T3" fmla="*/ 193 h 853"/>
                <a:gd name="T4" fmla="*/ 3 w 1923"/>
                <a:gd name="T5" fmla="*/ 173 h 853"/>
                <a:gd name="T6" fmla="*/ 7 w 1923"/>
                <a:gd name="T7" fmla="*/ 154 h 853"/>
                <a:gd name="T8" fmla="*/ 13 w 1923"/>
                <a:gd name="T9" fmla="*/ 134 h 853"/>
                <a:gd name="T10" fmla="*/ 20 w 1923"/>
                <a:gd name="T11" fmla="*/ 115 h 853"/>
                <a:gd name="T12" fmla="*/ 35 w 1923"/>
                <a:gd name="T13" fmla="*/ 90 h 853"/>
                <a:gd name="T14" fmla="*/ 61 w 1923"/>
                <a:gd name="T15" fmla="*/ 61 h 853"/>
                <a:gd name="T16" fmla="*/ 91 w 1923"/>
                <a:gd name="T17" fmla="*/ 35 h 853"/>
                <a:gd name="T18" fmla="*/ 117 w 1923"/>
                <a:gd name="T19" fmla="*/ 20 h 853"/>
                <a:gd name="T20" fmla="*/ 134 w 1923"/>
                <a:gd name="T21" fmla="*/ 13 h 853"/>
                <a:gd name="T22" fmla="*/ 154 w 1923"/>
                <a:gd name="T23" fmla="*/ 7 h 853"/>
                <a:gd name="T24" fmla="*/ 173 w 1923"/>
                <a:gd name="T25" fmla="*/ 3 h 853"/>
                <a:gd name="T26" fmla="*/ 195 w 1923"/>
                <a:gd name="T27" fmla="*/ 2 h 853"/>
                <a:gd name="T28" fmla="*/ 205 w 1923"/>
                <a:gd name="T29" fmla="*/ 0 h 853"/>
                <a:gd name="T30" fmla="*/ 1719 w 1923"/>
                <a:gd name="T31" fmla="*/ 0 h 853"/>
                <a:gd name="T32" fmla="*/ 1739 w 1923"/>
                <a:gd name="T33" fmla="*/ 2 h 853"/>
                <a:gd name="T34" fmla="*/ 1760 w 1923"/>
                <a:gd name="T35" fmla="*/ 5 h 853"/>
                <a:gd name="T36" fmla="*/ 1780 w 1923"/>
                <a:gd name="T37" fmla="*/ 10 h 853"/>
                <a:gd name="T38" fmla="*/ 1799 w 1923"/>
                <a:gd name="T39" fmla="*/ 17 h 853"/>
                <a:gd name="T40" fmla="*/ 1816 w 1923"/>
                <a:gd name="T41" fmla="*/ 25 h 853"/>
                <a:gd name="T42" fmla="*/ 1848 w 1923"/>
                <a:gd name="T43" fmla="*/ 47 h 853"/>
                <a:gd name="T44" fmla="*/ 1877 w 1923"/>
                <a:gd name="T45" fmla="*/ 74 h 853"/>
                <a:gd name="T46" fmla="*/ 1899 w 1923"/>
                <a:gd name="T47" fmla="*/ 107 h 853"/>
                <a:gd name="T48" fmla="*/ 1907 w 1923"/>
                <a:gd name="T49" fmla="*/ 125 h 853"/>
                <a:gd name="T50" fmla="*/ 1914 w 1923"/>
                <a:gd name="T51" fmla="*/ 144 h 853"/>
                <a:gd name="T52" fmla="*/ 1919 w 1923"/>
                <a:gd name="T53" fmla="*/ 163 h 853"/>
                <a:gd name="T54" fmla="*/ 1923 w 1923"/>
                <a:gd name="T55" fmla="*/ 183 h 853"/>
                <a:gd name="T56" fmla="*/ 1923 w 1923"/>
                <a:gd name="T57" fmla="*/ 205 h 853"/>
                <a:gd name="T58" fmla="*/ 1923 w 1923"/>
                <a:gd name="T59" fmla="*/ 203 h 853"/>
                <a:gd name="T60" fmla="*/ 1923 w 1923"/>
                <a:gd name="T61" fmla="*/ 649 h 853"/>
                <a:gd name="T62" fmla="*/ 1923 w 1923"/>
                <a:gd name="T63" fmla="*/ 670 h 853"/>
                <a:gd name="T64" fmla="*/ 1919 w 1923"/>
                <a:gd name="T65" fmla="*/ 690 h 853"/>
                <a:gd name="T66" fmla="*/ 1914 w 1923"/>
                <a:gd name="T67" fmla="*/ 709 h 853"/>
                <a:gd name="T68" fmla="*/ 1907 w 1923"/>
                <a:gd name="T69" fmla="*/ 727 h 853"/>
                <a:gd name="T70" fmla="*/ 1899 w 1923"/>
                <a:gd name="T71" fmla="*/ 746 h 853"/>
                <a:gd name="T72" fmla="*/ 1877 w 1923"/>
                <a:gd name="T73" fmla="*/ 778 h 853"/>
                <a:gd name="T74" fmla="*/ 1848 w 1923"/>
                <a:gd name="T75" fmla="*/ 805 h 853"/>
                <a:gd name="T76" fmla="*/ 1816 w 1923"/>
                <a:gd name="T77" fmla="*/ 828 h 853"/>
                <a:gd name="T78" fmla="*/ 1799 w 1923"/>
                <a:gd name="T79" fmla="*/ 836 h 853"/>
                <a:gd name="T80" fmla="*/ 1780 w 1923"/>
                <a:gd name="T81" fmla="*/ 843 h 853"/>
                <a:gd name="T82" fmla="*/ 1760 w 1923"/>
                <a:gd name="T83" fmla="*/ 848 h 853"/>
                <a:gd name="T84" fmla="*/ 1739 w 1923"/>
                <a:gd name="T85" fmla="*/ 851 h 853"/>
                <a:gd name="T86" fmla="*/ 1719 w 1923"/>
                <a:gd name="T87" fmla="*/ 853 h 853"/>
                <a:gd name="T88" fmla="*/ 205 w 1923"/>
                <a:gd name="T89" fmla="*/ 853 h 853"/>
                <a:gd name="T90" fmla="*/ 195 w 1923"/>
                <a:gd name="T91" fmla="*/ 853 h 853"/>
                <a:gd name="T92" fmla="*/ 173 w 1923"/>
                <a:gd name="T93" fmla="*/ 851 h 853"/>
                <a:gd name="T94" fmla="*/ 154 w 1923"/>
                <a:gd name="T95" fmla="*/ 846 h 853"/>
                <a:gd name="T96" fmla="*/ 134 w 1923"/>
                <a:gd name="T97" fmla="*/ 841 h 853"/>
                <a:gd name="T98" fmla="*/ 117 w 1923"/>
                <a:gd name="T99" fmla="*/ 833 h 853"/>
                <a:gd name="T100" fmla="*/ 91 w 1923"/>
                <a:gd name="T101" fmla="*/ 817 h 853"/>
                <a:gd name="T102" fmla="*/ 61 w 1923"/>
                <a:gd name="T103" fmla="*/ 794 h 853"/>
                <a:gd name="T104" fmla="*/ 35 w 1923"/>
                <a:gd name="T105" fmla="*/ 763 h 853"/>
                <a:gd name="T106" fmla="*/ 20 w 1923"/>
                <a:gd name="T107" fmla="*/ 738 h 853"/>
                <a:gd name="T108" fmla="*/ 13 w 1923"/>
                <a:gd name="T109" fmla="*/ 719 h 853"/>
                <a:gd name="T110" fmla="*/ 7 w 1923"/>
                <a:gd name="T111" fmla="*/ 700 h 853"/>
                <a:gd name="T112" fmla="*/ 3 w 1923"/>
                <a:gd name="T113" fmla="*/ 680 h 853"/>
                <a:gd name="T114" fmla="*/ 1 w 1923"/>
                <a:gd name="T115" fmla="*/ 66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23" h="853">
                  <a:moveTo>
                    <a:pt x="0" y="649"/>
                  </a:moveTo>
                  <a:lnTo>
                    <a:pt x="0" y="203"/>
                  </a:lnTo>
                  <a:lnTo>
                    <a:pt x="1" y="205"/>
                  </a:lnTo>
                  <a:lnTo>
                    <a:pt x="1" y="193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7" y="154"/>
                  </a:lnTo>
                  <a:lnTo>
                    <a:pt x="10" y="144"/>
                  </a:lnTo>
                  <a:lnTo>
                    <a:pt x="13" y="134"/>
                  </a:lnTo>
                  <a:lnTo>
                    <a:pt x="17" y="125"/>
                  </a:lnTo>
                  <a:lnTo>
                    <a:pt x="20" y="115"/>
                  </a:lnTo>
                  <a:lnTo>
                    <a:pt x="25" y="107"/>
                  </a:lnTo>
                  <a:lnTo>
                    <a:pt x="35" y="90"/>
                  </a:lnTo>
                  <a:lnTo>
                    <a:pt x="47" y="74"/>
                  </a:lnTo>
                  <a:lnTo>
                    <a:pt x="61" y="61"/>
                  </a:lnTo>
                  <a:lnTo>
                    <a:pt x="74" y="47"/>
                  </a:lnTo>
                  <a:lnTo>
                    <a:pt x="91" y="35"/>
                  </a:lnTo>
                  <a:lnTo>
                    <a:pt x="107" y="25"/>
                  </a:lnTo>
                  <a:lnTo>
                    <a:pt x="117" y="20"/>
                  </a:lnTo>
                  <a:lnTo>
                    <a:pt x="125" y="17"/>
                  </a:lnTo>
                  <a:lnTo>
                    <a:pt x="134" y="13"/>
                  </a:lnTo>
                  <a:lnTo>
                    <a:pt x="144" y="10"/>
                  </a:lnTo>
                  <a:lnTo>
                    <a:pt x="154" y="7"/>
                  </a:lnTo>
                  <a:lnTo>
                    <a:pt x="164" y="5"/>
                  </a:lnTo>
                  <a:lnTo>
                    <a:pt x="173" y="3"/>
                  </a:lnTo>
                  <a:lnTo>
                    <a:pt x="183" y="2"/>
                  </a:lnTo>
                  <a:lnTo>
                    <a:pt x="195" y="2"/>
                  </a:lnTo>
                  <a:lnTo>
                    <a:pt x="205" y="0"/>
                  </a:lnTo>
                  <a:lnTo>
                    <a:pt x="1719" y="0"/>
                  </a:lnTo>
                  <a:lnTo>
                    <a:pt x="1729" y="2"/>
                  </a:lnTo>
                  <a:lnTo>
                    <a:pt x="1739" y="2"/>
                  </a:lnTo>
                  <a:lnTo>
                    <a:pt x="1750" y="3"/>
                  </a:lnTo>
                  <a:lnTo>
                    <a:pt x="1760" y="5"/>
                  </a:lnTo>
                  <a:lnTo>
                    <a:pt x="1770" y="7"/>
                  </a:lnTo>
                  <a:lnTo>
                    <a:pt x="1780" y="10"/>
                  </a:lnTo>
                  <a:lnTo>
                    <a:pt x="1789" y="13"/>
                  </a:lnTo>
                  <a:lnTo>
                    <a:pt x="1799" y="17"/>
                  </a:lnTo>
                  <a:lnTo>
                    <a:pt x="1807" y="20"/>
                  </a:lnTo>
                  <a:lnTo>
                    <a:pt x="1816" y="25"/>
                  </a:lnTo>
                  <a:lnTo>
                    <a:pt x="1833" y="35"/>
                  </a:lnTo>
                  <a:lnTo>
                    <a:pt x="1848" y="47"/>
                  </a:lnTo>
                  <a:lnTo>
                    <a:pt x="1863" y="61"/>
                  </a:lnTo>
                  <a:lnTo>
                    <a:pt x="1877" y="74"/>
                  </a:lnTo>
                  <a:lnTo>
                    <a:pt x="1889" y="90"/>
                  </a:lnTo>
                  <a:lnTo>
                    <a:pt x="1899" y="107"/>
                  </a:lnTo>
                  <a:lnTo>
                    <a:pt x="1902" y="115"/>
                  </a:lnTo>
                  <a:lnTo>
                    <a:pt x="1907" y="125"/>
                  </a:lnTo>
                  <a:lnTo>
                    <a:pt x="1911" y="134"/>
                  </a:lnTo>
                  <a:lnTo>
                    <a:pt x="1914" y="144"/>
                  </a:lnTo>
                  <a:lnTo>
                    <a:pt x="1916" y="154"/>
                  </a:lnTo>
                  <a:lnTo>
                    <a:pt x="1919" y="163"/>
                  </a:lnTo>
                  <a:lnTo>
                    <a:pt x="1921" y="173"/>
                  </a:lnTo>
                  <a:lnTo>
                    <a:pt x="1923" y="183"/>
                  </a:lnTo>
                  <a:lnTo>
                    <a:pt x="1923" y="193"/>
                  </a:lnTo>
                  <a:lnTo>
                    <a:pt x="1923" y="205"/>
                  </a:lnTo>
                  <a:lnTo>
                    <a:pt x="1923" y="203"/>
                  </a:lnTo>
                  <a:lnTo>
                    <a:pt x="1923" y="649"/>
                  </a:lnTo>
                  <a:lnTo>
                    <a:pt x="1923" y="660"/>
                  </a:lnTo>
                  <a:lnTo>
                    <a:pt x="1923" y="670"/>
                  </a:lnTo>
                  <a:lnTo>
                    <a:pt x="1921" y="680"/>
                  </a:lnTo>
                  <a:lnTo>
                    <a:pt x="1919" y="690"/>
                  </a:lnTo>
                  <a:lnTo>
                    <a:pt x="1916" y="700"/>
                  </a:lnTo>
                  <a:lnTo>
                    <a:pt x="1914" y="709"/>
                  </a:lnTo>
                  <a:lnTo>
                    <a:pt x="1911" y="719"/>
                  </a:lnTo>
                  <a:lnTo>
                    <a:pt x="1907" y="727"/>
                  </a:lnTo>
                  <a:lnTo>
                    <a:pt x="1902" y="738"/>
                  </a:lnTo>
                  <a:lnTo>
                    <a:pt x="1899" y="746"/>
                  </a:lnTo>
                  <a:lnTo>
                    <a:pt x="1889" y="763"/>
                  </a:lnTo>
                  <a:lnTo>
                    <a:pt x="1877" y="778"/>
                  </a:lnTo>
                  <a:lnTo>
                    <a:pt x="1863" y="794"/>
                  </a:lnTo>
                  <a:lnTo>
                    <a:pt x="1848" y="805"/>
                  </a:lnTo>
                  <a:lnTo>
                    <a:pt x="1833" y="817"/>
                  </a:lnTo>
                  <a:lnTo>
                    <a:pt x="1816" y="828"/>
                  </a:lnTo>
                  <a:lnTo>
                    <a:pt x="1807" y="833"/>
                  </a:lnTo>
                  <a:lnTo>
                    <a:pt x="1799" y="836"/>
                  </a:lnTo>
                  <a:lnTo>
                    <a:pt x="1789" y="841"/>
                  </a:lnTo>
                  <a:lnTo>
                    <a:pt x="1780" y="843"/>
                  </a:lnTo>
                  <a:lnTo>
                    <a:pt x="1770" y="846"/>
                  </a:lnTo>
                  <a:lnTo>
                    <a:pt x="1760" y="848"/>
                  </a:lnTo>
                  <a:lnTo>
                    <a:pt x="1750" y="851"/>
                  </a:lnTo>
                  <a:lnTo>
                    <a:pt x="1739" y="851"/>
                  </a:lnTo>
                  <a:lnTo>
                    <a:pt x="1729" y="853"/>
                  </a:lnTo>
                  <a:lnTo>
                    <a:pt x="1719" y="853"/>
                  </a:lnTo>
                  <a:lnTo>
                    <a:pt x="205" y="853"/>
                  </a:lnTo>
                  <a:lnTo>
                    <a:pt x="195" y="853"/>
                  </a:lnTo>
                  <a:lnTo>
                    <a:pt x="183" y="851"/>
                  </a:lnTo>
                  <a:lnTo>
                    <a:pt x="173" y="851"/>
                  </a:lnTo>
                  <a:lnTo>
                    <a:pt x="164" y="848"/>
                  </a:lnTo>
                  <a:lnTo>
                    <a:pt x="154" y="846"/>
                  </a:lnTo>
                  <a:lnTo>
                    <a:pt x="144" y="843"/>
                  </a:lnTo>
                  <a:lnTo>
                    <a:pt x="134" y="841"/>
                  </a:lnTo>
                  <a:lnTo>
                    <a:pt x="125" y="836"/>
                  </a:lnTo>
                  <a:lnTo>
                    <a:pt x="117" y="833"/>
                  </a:lnTo>
                  <a:lnTo>
                    <a:pt x="107" y="828"/>
                  </a:lnTo>
                  <a:lnTo>
                    <a:pt x="91" y="817"/>
                  </a:lnTo>
                  <a:lnTo>
                    <a:pt x="74" y="805"/>
                  </a:lnTo>
                  <a:lnTo>
                    <a:pt x="61" y="794"/>
                  </a:lnTo>
                  <a:lnTo>
                    <a:pt x="47" y="778"/>
                  </a:lnTo>
                  <a:lnTo>
                    <a:pt x="35" y="763"/>
                  </a:lnTo>
                  <a:lnTo>
                    <a:pt x="25" y="746"/>
                  </a:lnTo>
                  <a:lnTo>
                    <a:pt x="20" y="738"/>
                  </a:lnTo>
                  <a:lnTo>
                    <a:pt x="17" y="727"/>
                  </a:lnTo>
                  <a:lnTo>
                    <a:pt x="13" y="719"/>
                  </a:lnTo>
                  <a:lnTo>
                    <a:pt x="10" y="709"/>
                  </a:lnTo>
                  <a:lnTo>
                    <a:pt x="7" y="700"/>
                  </a:lnTo>
                  <a:lnTo>
                    <a:pt x="5" y="690"/>
                  </a:lnTo>
                  <a:lnTo>
                    <a:pt x="3" y="680"/>
                  </a:lnTo>
                  <a:lnTo>
                    <a:pt x="1" y="670"/>
                  </a:lnTo>
                  <a:lnTo>
                    <a:pt x="1" y="660"/>
                  </a:lnTo>
                  <a:lnTo>
                    <a:pt x="1" y="649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" name="Rectangle 118"/>
            <p:cNvSpPr>
              <a:spLocks noChangeArrowheads="1"/>
            </p:cNvSpPr>
            <p:nvPr/>
          </p:nvSpPr>
          <p:spPr bwMode="auto">
            <a:xfrm>
              <a:off x="1448" y="3202"/>
              <a:ext cx="9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Gerard O’Leary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17"/>
            <p:cNvSpPr>
              <a:spLocks noChangeArrowheads="1"/>
            </p:cNvSpPr>
            <p:nvPr/>
          </p:nvSpPr>
          <p:spPr bwMode="auto">
            <a:xfrm>
              <a:off x="1692" y="3375"/>
              <a:ext cx="49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Director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16"/>
            <p:cNvSpPr>
              <a:spLocks noChangeArrowheads="1"/>
            </p:cNvSpPr>
            <p:nvPr/>
          </p:nvSpPr>
          <p:spPr bwMode="auto">
            <a:xfrm>
              <a:off x="1197" y="3548"/>
              <a:ext cx="147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Office of Environmental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15"/>
            <p:cNvSpPr>
              <a:spLocks noChangeArrowheads="1"/>
            </p:cNvSpPr>
            <p:nvPr/>
          </p:nvSpPr>
          <p:spPr bwMode="auto">
            <a:xfrm>
              <a:off x="1536" y="3721"/>
              <a:ext cx="79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Enforcement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114"/>
            <p:cNvSpPr>
              <a:spLocks/>
            </p:cNvSpPr>
            <p:nvPr/>
          </p:nvSpPr>
          <p:spPr bwMode="auto">
            <a:xfrm>
              <a:off x="4390" y="3089"/>
              <a:ext cx="2292" cy="917"/>
            </a:xfrm>
            <a:custGeom>
              <a:avLst/>
              <a:gdLst>
                <a:gd name="T0" fmla="*/ 0 w 2292"/>
                <a:gd name="T1" fmla="*/ 203 h 917"/>
                <a:gd name="T2" fmla="*/ 0 w 2292"/>
                <a:gd name="T3" fmla="*/ 193 h 917"/>
                <a:gd name="T4" fmla="*/ 2 w 2292"/>
                <a:gd name="T5" fmla="*/ 173 h 917"/>
                <a:gd name="T6" fmla="*/ 5 w 2292"/>
                <a:gd name="T7" fmla="*/ 152 h 917"/>
                <a:gd name="T8" fmla="*/ 12 w 2292"/>
                <a:gd name="T9" fmla="*/ 134 h 917"/>
                <a:gd name="T10" fmla="*/ 20 w 2292"/>
                <a:gd name="T11" fmla="*/ 115 h 917"/>
                <a:gd name="T12" fmla="*/ 34 w 2292"/>
                <a:gd name="T13" fmla="*/ 89 h 917"/>
                <a:gd name="T14" fmla="*/ 59 w 2292"/>
                <a:gd name="T15" fmla="*/ 61 h 917"/>
                <a:gd name="T16" fmla="*/ 90 w 2292"/>
                <a:gd name="T17" fmla="*/ 35 h 917"/>
                <a:gd name="T18" fmla="*/ 115 w 2292"/>
                <a:gd name="T19" fmla="*/ 20 h 917"/>
                <a:gd name="T20" fmla="*/ 134 w 2292"/>
                <a:gd name="T21" fmla="*/ 13 h 917"/>
                <a:gd name="T22" fmla="*/ 153 w 2292"/>
                <a:gd name="T23" fmla="*/ 6 h 917"/>
                <a:gd name="T24" fmla="*/ 173 w 2292"/>
                <a:gd name="T25" fmla="*/ 3 h 917"/>
                <a:gd name="T26" fmla="*/ 193 w 2292"/>
                <a:gd name="T27" fmla="*/ 1 h 917"/>
                <a:gd name="T28" fmla="*/ 203 w 2292"/>
                <a:gd name="T29" fmla="*/ 0 h 917"/>
                <a:gd name="T30" fmla="*/ 2089 w 2292"/>
                <a:gd name="T31" fmla="*/ 0 h 917"/>
                <a:gd name="T32" fmla="*/ 2109 w 2292"/>
                <a:gd name="T33" fmla="*/ 1 h 917"/>
                <a:gd name="T34" fmla="*/ 2130 w 2292"/>
                <a:gd name="T35" fmla="*/ 5 h 917"/>
                <a:gd name="T36" fmla="*/ 2148 w 2292"/>
                <a:gd name="T37" fmla="*/ 10 h 917"/>
                <a:gd name="T38" fmla="*/ 2167 w 2292"/>
                <a:gd name="T39" fmla="*/ 17 h 917"/>
                <a:gd name="T40" fmla="*/ 2186 w 2292"/>
                <a:gd name="T41" fmla="*/ 25 h 917"/>
                <a:gd name="T42" fmla="*/ 2218 w 2292"/>
                <a:gd name="T43" fmla="*/ 47 h 917"/>
                <a:gd name="T44" fmla="*/ 2245 w 2292"/>
                <a:gd name="T45" fmla="*/ 74 h 917"/>
                <a:gd name="T46" fmla="*/ 2267 w 2292"/>
                <a:gd name="T47" fmla="*/ 106 h 917"/>
                <a:gd name="T48" fmla="*/ 2276 w 2292"/>
                <a:gd name="T49" fmla="*/ 125 h 917"/>
                <a:gd name="T50" fmla="*/ 2282 w 2292"/>
                <a:gd name="T51" fmla="*/ 144 h 917"/>
                <a:gd name="T52" fmla="*/ 2287 w 2292"/>
                <a:gd name="T53" fmla="*/ 162 h 917"/>
                <a:gd name="T54" fmla="*/ 2291 w 2292"/>
                <a:gd name="T55" fmla="*/ 183 h 917"/>
                <a:gd name="T56" fmla="*/ 2292 w 2292"/>
                <a:gd name="T57" fmla="*/ 205 h 917"/>
                <a:gd name="T58" fmla="*/ 2292 w 2292"/>
                <a:gd name="T59" fmla="*/ 203 h 917"/>
                <a:gd name="T60" fmla="*/ 2292 w 2292"/>
                <a:gd name="T61" fmla="*/ 714 h 917"/>
                <a:gd name="T62" fmla="*/ 2291 w 2292"/>
                <a:gd name="T63" fmla="*/ 734 h 917"/>
                <a:gd name="T64" fmla="*/ 2287 w 2292"/>
                <a:gd name="T65" fmla="*/ 754 h 917"/>
                <a:gd name="T66" fmla="*/ 2282 w 2292"/>
                <a:gd name="T67" fmla="*/ 775 h 917"/>
                <a:gd name="T68" fmla="*/ 2276 w 2292"/>
                <a:gd name="T69" fmla="*/ 793 h 917"/>
                <a:gd name="T70" fmla="*/ 2267 w 2292"/>
                <a:gd name="T71" fmla="*/ 810 h 917"/>
                <a:gd name="T72" fmla="*/ 2245 w 2292"/>
                <a:gd name="T73" fmla="*/ 843 h 917"/>
                <a:gd name="T74" fmla="*/ 2218 w 2292"/>
                <a:gd name="T75" fmla="*/ 870 h 917"/>
                <a:gd name="T76" fmla="*/ 2186 w 2292"/>
                <a:gd name="T77" fmla="*/ 892 h 917"/>
                <a:gd name="T78" fmla="*/ 2167 w 2292"/>
                <a:gd name="T79" fmla="*/ 900 h 917"/>
                <a:gd name="T80" fmla="*/ 2148 w 2292"/>
                <a:gd name="T81" fmla="*/ 907 h 917"/>
                <a:gd name="T82" fmla="*/ 2130 w 2292"/>
                <a:gd name="T83" fmla="*/ 912 h 917"/>
                <a:gd name="T84" fmla="*/ 2109 w 2292"/>
                <a:gd name="T85" fmla="*/ 915 h 917"/>
                <a:gd name="T86" fmla="*/ 2089 w 2292"/>
                <a:gd name="T87" fmla="*/ 917 h 917"/>
                <a:gd name="T88" fmla="*/ 203 w 2292"/>
                <a:gd name="T89" fmla="*/ 917 h 917"/>
                <a:gd name="T90" fmla="*/ 193 w 2292"/>
                <a:gd name="T91" fmla="*/ 917 h 917"/>
                <a:gd name="T92" fmla="*/ 173 w 2292"/>
                <a:gd name="T93" fmla="*/ 915 h 917"/>
                <a:gd name="T94" fmla="*/ 153 w 2292"/>
                <a:gd name="T95" fmla="*/ 910 h 917"/>
                <a:gd name="T96" fmla="*/ 134 w 2292"/>
                <a:gd name="T97" fmla="*/ 905 h 917"/>
                <a:gd name="T98" fmla="*/ 115 w 2292"/>
                <a:gd name="T99" fmla="*/ 897 h 917"/>
                <a:gd name="T100" fmla="*/ 90 w 2292"/>
                <a:gd name="T101" fmla="*/ 882 h 917"/>
                <a:gd name="T102" fmla="*/ 59 w 2292"/>
                <a:gd name="T103" fmla="*/ 858 h 917"/>
                <a:gd name="T104" fmla="*/ 34 w 2292"/>
                <a:gd name="T105" fmla="*/ 827 h 917"/>
                <a:gd name="T106" fmla="*/ 20 w 2292"/>
                <a:gd name="T107" fmla="*/ 802 h 917"/>
                <a:gd name="T108" fmla="*/ 12 w 2292"/>
                <a:gd name="T109" fmla="*/ 783 h 917"/>
                <a:gd name="T110" fmla="*/ 5 w 2292"/>
                <a:gd name="T111" fmla="*/ 765 h 917"/>
                <a:gd name="T112" fmla="*/ 2 w 2292"/>
                <a:gd name="T113" fmla="*/ 744 h 917"/>
                <a:gd name="T114" fmla="*/ 0 w 2292"/>
                <a:gd name="T115" fmla="*/ 724 h 917"/>
                <a:gd name="T116" fmla="*/ 0 w 2292"/>
                <a:gd name="T117" fmla="*/ 71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92" h="917">
                  <a:moveTo>
                    <a:pt x="0" y="714"/>
                  </a:moveTo>
                  <a:lnTo>
                    <a:pt x="0" y="203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3"/>
                  </a:lnTo>
                  <a:lnTo>
                    <a:pt x="2" y="173"/>
                  </a:lnTo>
                  <a:lnTo>
                    <a:pt x="3" y="162"/>
                  </a:lnTo>
                  <a:lnTo>
                    <a:pt x="5" y="152"/>
                  </a:lnTo>
                  <a:lnTo>
                    <a:pt x="8" y="144"/>
                  </a:lnTo>
                  <a:lnTo>
                    <a:pt x="12" y="134"/>
                  </a:lnTo>
                  <a:lnTo>
                    <a:pt x="15" y="125"/>
                  </a:lnTo>
                  <a:lnTo>
                    <a:pt x="20" y="115"/>
                  </a:lnTo>
                  <a:lnTo>
                    <a:pt x="24" y="106"/>
                  </a:lnTo>
                  <a:lnTo>
                    <a:pt x="34" y="89"/>
                  </a:lnTo>
                  <a:lnTo>
                    <a:pt x="46" y="74"/>
                  </a:lnTo>
                  <a:lnTo>
                    <a:pt x="59" y="61"/>
                  </a:lnTo>
                  <a:lnTo>
                    <a:pt x="73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4" y="17"/>
                  </a:lnTo>
                  <a:lnTo>
                    <a:pt x="134" y="13"/>
                  </a:lnTo>
                  <a:lnTo>
                    <a:pt x="142" y="10"/>
                  </a:lnTo>
                  <a:lnTo>
                    <a:pt x="153" y="6"/>
                  </a:lnTo>
                  <a:lnTo>
                    <a:pt x="163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3" y="1"/>
                  </a:lnTo>
                  <a:lnTo>
                    <a:pt x="203" y="0"/>
                  </a:lnTo>
                  <a:lnTo>
                    <a:pt x="2087" y="0"/>
                  </a:lnTo>
                  <a:lnTo>
                    <a:pt x="2089" y="0"/>
                  </a:lnTo>
                  <a:lnTo>
                    <a:pt x="2099" y="1"/>
                  </a:lnTo>
                  <a:lnTo>
                    <a:pt x="2109" y="1"/>
                  </a:lnTo>
                  <a:lnTo>
                    <a:pt x="2120" y="3"/>
                  </a:lnTo>
                  <a:lnTo>
                    <a:pt x="2130" y="5"/>
                  </a:lnTo>
                  <a:lnTo>
                    <a:pt x="2140" y="6"/>
                  </a:lnTo>
                  <a:lnTo>
                    <a:pt x="2148" y="10"/>
                  </a:lnTo>
                  <a:lnTo>
                    <a:pt x="2159" y="13"/>
                  </a:lnTo>
                  <a:lnTo>
                    <a:pt x="2167" y="17"/>
                  </a:lnTo>
                  <a:lnTo>
                    <a:pt x="2177" y="20"/>
                  </a:lnTo>
                  <a:lnTo>
                    <a:pt x="2186" y="25"/>
                  </a:lnTo>
                  <a:lnTo>
                    <a:pt x="2203" y="35"/>
                  </a:lnTo>
                  <a:lnTo>
                    <a:pt x="2218" y="47"/>
                  </a:lnTo>
                  <a:lnTo>
                    <a:pt x="2233" y="61"/>
                  </a:lnTo>
                  <a:lnTo>
                    <a:pt x="2245" y="74"/>
                  </a:lnTo>
                  <a:lnTo>
                    <a:pt x="2257" y="89"/>
                  </a:lnTo>
                  <a:lnTo>
                    <a:pt x="2267" y="106"/>
                  </a:lnTo>
                  <a:lnTo>
                    <a:pt x="2272" y="115"/>
                  </a:lnTo>
                  <a:lnTo>
                    <a:pt x="2276" y="125"/>
                  </a:lnTo>
                  <a:lnTo>
                    <a:pt x="2279" y="134"/>
                  </a:lnTo>
                  <a:lnTo>
                    <a:pt x="2282" y="144"/>
                  </a:lnTo>
                  <a:lnTo>
                    <a:pt x="2286" y="152"/>
                  </a:lnTo>
                  <a:lnTo>
                    <a:pt x="2287" y="162"/>
                  </a:lnTo>
                  <a:lnTo>
                    <a:pt x="2289" y="173"/>
                  </a:lnTo>
                  <a:lnTo>
                    <a:pt x="2291" y="183"/>
                  </a:lnTo>
                  <a:lnTo>
                    <a:pt x="2292" y="193"/>
                  </a:lnTo>
                  <a:lnTo>
                    <a:pt x="2292" y="205"/>
                  </a:lnTo>
                  <a:lnTo>
                    <a:pt x="2292" y="203"/>
                  </a:lnTo>
                  <a:lnTo>
                    <a:pt x="2292" y="714"/>
                  </a:lnTo>
                  <a:lnTo>
                    <a:pt x="2292" y="724"/>
                  </a:lnTo>
                  <a:lnTo>
                    <a:pt x="2291" y="734"/>
                  </a:lnTo>
                  <a:lnTo>
                    <a:pt x="2289" y="744"/>
                  </a:lnTo>
                  <a:lnTo>
                    <a:pt x="2287" y="754"/>
                  </a:lnTo>
                  <a:lnTo>
                    <a:pt x="2286" y="765"/>
                  </a:lnTo>
                  <a:lnTo>
                    <a:pt x="2282" y="775"/>
                  </a:lnTo>
                  <a:lnTo>
                    <a:pt x="2279" y="783"/>
                  </a:lnTo>
                  <a:lnTo>
                    <a:pt x="2276" y="793"/>
                  </a:lnTo>
                  <a:lnTo>
                    <a:pt x="2272" y="802"/>
                  </a:lnTo>
                  <a:lnTo>
                    <a:pt x="2267" y="810"/>
                  </a:lnTo>
                  <a:lnTo>
                    <a:pt x="2257" y="827"/>
                  </a:lnTo>
                  <a:lnTo>
                    <a:pt x="2245" y="843"/>
                  </a:lnTo>
                  <a:lnTo>
                    <a:pt x="2233" y="858"/>
                  </a:lnTo>
                  <a:lnTo>
                    <a:pt x="2218" y="870"/>
                  </a:lnTo>
                  <a:lnTo>
                    <a:pt x="2203" y="882"/>
                  </a:lnTo>
                  <a:lnTo>
                    <a:pt x="2186" y="892"/>
                  </a:lnTo>
                  <a:lnTo>
                    <a:pt x="2177" y="897"/>
                  </a:lnTo>
                  <a:lnTo>
                    <a:pt x="2167" y="900"/>
                  </a:lnTo>
                  <a:lnTo>
                    <a:pt x="2159" y="905"/>
                  </a:lnTo>
                  <a:lnTo>
                    <a:pt x="2148" y="907"/>
                  </a:lnTo>
                  <a:lnTo>
                    <a:pt x="2140" y="910"/>
                  </a:lnTo>
                  <a:lnTo>
                    <a:pt x="2130" y="912"/>
                  </a:lnTo>
                  <a:lnTo>
                    <a:pt x="2120" y="915"/>
                  </a:lnTo>
                  <a:lnTo>
                    <a:pt x="2109" y="915"/>
                  </a:lnTo>
                  <a:lnTo>
                    <a:pt x="2099" y="917"/>
                  </a:lnTo>
                  <a:lnTo>
                    <a:pt x="2089" y="917"/>
                  </a:lnTo>
                  <a:lnTo>
                    <a:pt x="2087" y="917"/>
                  </a:lnTo>
                  <a:lnTo>
                    <a:pt x="203" y="917"/>
                  </a:lnTo>
                  <a:lnTo>
                    <a:pt x="193" y="917"/>
                  </a:lnTo>
                  <a:lnTo>
                    <a:pt x="183" y="915"/>
                  </a:lnTo>
                  <a:lnTo>
                    <a:pt x="173" y="915"/>
                  </a:lnTo>
                  <a:lnTo>
                    <a:pt x="163" y="912"/>
                  </a:lnTo>
                  <a:lnTo>
                    <a:pt x="153" y="910"/>
                  </a:lnTo>
                  <a:lnTo>
                    <a:pt x="142" y="907"/>
                  </a:lnTo>
                  <a:lnTo>
                    <a:pt x="134" y="905"/>
                  </a:lnTo>
                  <a:lnTo>
                    <a:pt x="124" y="900"/>
                  </a:lnTo>
                  <a:lnTo>
                    <a:pt x="115" y="897"/>
                  </a:lnTo>
                  <a:lnTo>
                    <a:pt x="107" y="892"/>
                  </a:lnTo>
                  <a:lnTo>
                    <a:pt x="90" y="882"/>
                  </a:lnTo>
                  <a:lnTo>
                    <a:pt x="73" y="870"/>
                  </a:lnTo>
                  <a:lnTo>
                    <a:pt x="59" y="858"/>
                  </a:lnTo>
                  <a:lnTo>
                    <a:pt x="46" y="843"/>
                  </a:lnTo>
                  <a:lnTo>
                    <a:pt x="34" y="827"/>
                  </a:lnTo>
                  <a:lnTo>
                    <a:pt x="24" y="810"/>
                  </a:lnTo>
                  <a:lnTo>
                    <a:pt x="20" y="802"/>
                  </a:lnTo>
                  <a:lnTo>
                    <a:pt x="15" y="793"/>
                  </a:lnTo>
                  <a:lnTo>
                    <a:pt x="12" y="783"/>
                  </a:lnTo>
                  <a:lnTo>
                    <a:pt x="8" y="773"/>
                  </a:lnTo>
                  <a:lnTo>
                    <a:pt x="5" y="765"/>
                  </a:lnTo>
                  <a:lnTo>
                    <a:pt x="3" y="754"/>
                  </a:lnTo>
                  <a:lnTo>
                    <a:pt x="2" y="744"/>
                  </a:lnTo>
                  <a:lnTo>
                    <a:pt x="0" y="734"/>
                  </a:lnTo>
                  <a:lnTo>
                    <a:pt x="0" y="72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" name="Freeform 113"/>
            <p:cNvSpPr>
              <a:spLocks/>
            </p:cNvSpPr>
            <p:nvPr/>
          </p:nvSpPr>
          <p:spPr bwMode="auto">
            <a:xfrm>
              <a:off x="4390" y="3089"/>
              <a:ext cx="2292" cy="917"/>
            </a:xfrm>
            <a:custGeom>
              <a:avLst/>
              <a:gdLst>
                <a:gd name="T0" fmla="*/ 0 w 2292"/>
                <a:gd name="T1" fmla="*/ 203 h 917"/>
                <a:gd name="T2" fmla="*/ 0 w 2292"/>
                <a:gd name="T3" fmla="*/ 193 h 917"/>
                <a:gd name="T4" fmla="*/ 2 w 2292"/>
                <a:gd name="T5" fmla="*/ 173 h 917"/>
                <a:gd name="T6" fmla="*/ 5 w 2292"/>
                <a:gd name="T7" fmla="*/ 152 h 917"/>
                <a:gd name="T8" fmla="*/ 12 w 2292"/>
                <a:gd name="T9" fmla="*/ 134 h 917"/>
                <a:gd name="T10" fmla="*/ 20 w 2292"/>
                <a:gd name="T11" fmla="*/ 115 h 917"/>
                <a:gd name="T12" fmla="*/ 34 w 2292"/>
                <a:gd name="T13" fmla="*/ 89 h 917"/>
                <a:gd name="T14" fmla="*/ 59 w 2292"/>
                <a:gd name="T15" fmla="*/ 61 h 917"/>
                <a:gd name="T16" fmla="*/ 90 w 2292"/>
                <a:gd name="T17" fmla="*/ 35 h 917"/>
                <a:gd name="T18" fmla="*/ 115 w 2292"/>
                <a:gd name="T19" fmla="*/ 20 h 917"/>
                <a:gd name="T20" fmla="*/ 134 w 2292"/>
                <a:gd name="T21" fmla="*/ 13 h 917"/>
                <a:gd name="T22" fmla="*/ 153 w 2292"/>
                <a:gd name="T23" fmla="*/ 6 h 917"/>
                <a:gd name="T24" fmla="*/ 173 w 2292"/>
                <a:gd name="T25" fmla="*/ 3 h 917"/>
                <a:gd name="T26" fmla="*/ 193 w 2292"/>
                <a:gd name="T27" fmla="*/ 1 h 917"/>
                <a:gd name="T28" fmla="*/ 203 w 2292"/>
                <a:gd name="T29" fmla="*/ 0 h 917"/>
                <a:gd name="T30" fmla="*/ 2089 w 2292"/>
                <a:gd name="T31" fmla="*/ 0 h 917"/>
                <a:gd name="T32" fmla="*/ 2109 w 2292"/>
                <a:gd name="T33" fmla="*/ 1 h 917"/>
                <a:gd name="T34" fmla="*/ 2130 w 2292"/>
                <a:gd name="T35" fmla="*/ 5 h 917"/>
                <a:gd name="T36" fmla="*/ 2148 w 2292"/>
                <a:gd name="T37" fmla="*/ 10 h 917"/>
                <a:gd name="T38" fmla="*/ 2167 w 2292"/>
                <a:gd name="T39" fmla="*/ 17 h 917"/>
                <a:gd name="T40" fmla="*/ 2186 w 2292"/>
                <a:gd name="T41" fmla="*/ 25 h 917"/>
                <a:gd name="T42" fmla="*/ 2218 w 2292"/>
                <a:gd name="T43" fmla="*/ 47 h 917"/>
                <a:gd name="T44" fmla="*/ 2245 w 2292"/>
                <a:gd name="T45" fmla="*/ 74 h 917"/>
                <a:gd name="T46" fmla="*/ 2267 w 2292"/>
                <a:gd name="T47" fmla="*/ 106 h 917"/>
                <a:gd name="T48" fmla="*/ 2276 w 2292"/>
                <a:gd name="T49" fmla="*/ 125 h 917"/>
                <a:gd name="T50" fmla="*/ 2282 w 2292"/>
                <a:gd name="T51" fmla="*/ 144 h 917"/>
                <a:gd name="T52" fmla="*/ 2287 w 2292"/>
                <a:gd name="T53" fmla="*/ 162 h 917"/>
                <a:gd name="T54" fmla="*/ 2291 w 2292"/>
                <a:gd name="T55" fmla="*/ 183 h 917"/>
                <a:gd name="T56" fmla="*/ 2292 w 2292"/>
                <a:gd name="T57" fmla="*/ 205 h 917"/>
                <a:gd name="T58" fmla="*/ 2292 w 2292"/>
                <a:gd name="T59" fmla="*/ 203 h 917"/>
                <a:gd name="T60" fmla="*/ 2292 w 2292"/>
                <a:gd name="T61" fmla="*/ 714 h 917"/>
                <a:gd name="T62" fmla="*/ 2291 w 2292"/>
                <a:gd name="T63" fmla="*/ 734 h 917"/>
                <a:gd name="T64" fmla="*/ 2287 w 2292"/>
                <a:gd name="T65" fmla="*/ 754 h 917"/>
                <a:gd name="T66" fmla="*/ 2282 w 2292"/>
                <a:gd name="T67" fmla="*/ 775 h 917"/>
                <a:gd name="T68" fmla="*/ 2276 w 2292"/>
                <a:gd name="T69" fmla="*/ 793 h 917"/>
                <a:gd name="T70" fmla="*/ 2267 w 2292"/>
                <a:gd name="T71" fmla="*/ 810 h 917"/>
                <a:gd name="T72" fmla="*/ 2245 w 2292"/>
                <a:gd name="T73" fmla="*/ 843 h 917"/>
                <a:gd name="T74" fmla="*/ 2218 w 2292"/>
                <a:gd name="T75" fmla="*/ 870 h 917"/>
                <a:gd name="T76" fmla="*/ 2186 w 2292"/>
                <a:gd name="T77" fmla="*/ 892 h 917"/>
                <a:gd name="T78" fmla="*/ 2167 w 2292"/>
                <a:gd name="T79" fmla="*/ 900 h 917"/>
                <a:gd name="T80" fmla="*/ 2148 w 2292"/>
                <a:gd name="T81" fmla="*/ 907 h 917"/>
                <a:gd name="T82" fmla="*/ 2130 w 2292"/>
                <a:gd name="T83" fmla="*/ 912 h 917"/>
                <a:gd name="T84" fmla="*/ 2109 w 2292"/>
                <a:gd name="T85" fmla="*/ 915 h 917"/>
                <a:gd name="T86" fmla="*/ 2089 w 2292"/>
                <a:gd name="T87" fmla="*/ 917 h 917"/>
                <a:gd name="T88" fmla="*/ 203 w 2292"/>
                <a:gd name="T89" fmla="*/ 917 h 917"/>
                <a:gd name="T90" fmla="*/ 193 w 2292"/>
                <a:gd name="T91" fmla="*/ 917 h 917"/>
                <a:gd name="T92" fmla="*/ 173 w 2292"/>
                <a:gd name="T93" fmla="*/ 915 h 917"/>
                <a:gd name="T94" fmla="*/ 153 w 2292"/>
                <a:gd name="T95" fmla="*/ 910 h 917"/>
                <a:gd name="T96" fmla="*/ 134 w 2292"/>
                <a:gd name="T97" fmla="*/ 905 h 917"/>
                <a:gd name="T98" fmla="*/ 115 w 2292"/>
                <a:gd name="T99" fmla="*/ 897 h 917"/>
                <a:gd name="T100" fmla="*/ 90 w 2292"/>
                <a:gd name="T101" fmla="*/ 882 h 917"/>
                <a:gd name="T102" fmla="*/ 59 w 2292"/>
                <a:gd name="T103" fmla="*/ 858 h 917"/>
                <a:gd name="T104" fmla="*/ 34 w 2292"/>
                <a:gd name="T105" fmla="*/ 827 h 917"/>
                <a:gd name="T106" fmla="*/ 20 w 2292"/>
                <a:gd name="T107" fmla="*/ 802 h 917"/>
                <a:gd name="T108" fmla="*/ 12 w 2292"/>
                <a:gd name="T109" fmla="*/ 783 h 917"/>
                <a:gd name="T110" fmla="*/ 5 w 2292"/>
                <a:gd name="T111" fmla="*/ 765 h 917"/>
                <a:gd name="T112" fmla="*/ 2 w 2292"/>
                <a:gd name="T113" fmla="*/ 744 h 917"/>
                <a:gd name="T114" fmla="*/ 0 w 2292"/>
                <a:gd name="T115" fmla="*/ 72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2" h="917">
                  <a:moveTo>
                    <a:pt x="0" y="714"/>
                  </a:moveTo>
                  <a:lnTo>
                    <a:pt x="0" y="203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3"/>
                  </a:lnTo>
                  <a:lnTo>
                    <a:pt x="2" y="173"/>
                  </a:lnTo>
                  <a:lnTo>
                    <a:pt x="3" y="162"/>
                  </a:lnTo>
                  <a:lnTo>
                    <a:pt x="5" y="152"/>
                  </a:lnTo>
                  <a:lnTo>
                    <a:pt x="8" y="144"/>
                  </a:lnTo>
                  <a:lnTo>
                    <a:pt x="12" y="134"/>
                  </a:lnTo>
                  <a:lnTo>
                    <a:pt x="15" y="125"/>
                  </a:lnTo>
                  <a:lnTo>
                    <a:pt x="20" y="115"/>
                  </a:lnTo>
                  <a:lnTo>
                    <a:pt x="24" y="106"/>
                  </a:lnTo>
                  <a:lnTo>
                    <a:pt x="34" y="89"/>
                  </a:lnTo>
                  <a:lnTo>
                    <a:pt x="46" y="74"/>
                  </a:lnTo>
                  <a:lnTo>
                    <a:pt x="59" y="61"/>
                  </a:lnTo>
                  <a:lnTo>
                    <a:pt x="73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4" y="17"/>
                  </a:lnTo>
                  <a:lnTo>
                    <a:pt x="134" y="13"/>
                  </a:lnTo>
                  <a:lnTo>
                    <a:pt x="142" y="10"/>
                  </a:lnTo>
                  <a:lnTo>
                    <a:pt x="153" y="6"/>
                  </a:lnTo>
                  <a:lnTo>
                    <a:pt x="163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3" y="1"/>
                  </a:lnTo>
                  <a:lnTo>
                    <a:pt x="203" y="0"/>
                  </a:lnTo>
                  <a:lnTo>
                    <a:pt x="2087" y="0"/>
                  </a:lnTo>
                  <a:lnTo>
                    <a:pt x="2089" y="0"/>
                  </a:lnTo>
                  <a:lnTo>
                    <a:pt x="2099" y="1"/>
                  </a:lnTo>
                  <a:lnTo>
                    <a:pt x="2109" y="1"/>
                  </a:lnTo>
                  <a:lnTo>
                    <a:pt x="2120" y="3"/>
                  </a:lnTo>
                  <a:lnTo>
                    <a:pt x="2130" y="5"/>
                  </a:lnTo>
                  <a:lnTo>
                    <a:pt x="2140" y="6"/>
                  </a:lnTo>
                  <a:lnTo>
                    <a:pt x="2148" y="10"/>
                  </a:lnTo>
                  <a:lnTo>
                    <a:pt x="2159" y="13"/>
                  </a:lnTo>
                  <a:lnTo>
                    <a:pt x="2167" y="17"/>
                  </a:lnTo>
                  <a:lnTo>
                    <a:pt x="2177" y="20"/>
                  </a:lnTo>
                  <a:lnTo>
                    <a:pt x="2186" y="25"/>
                  </a:lnTo>
                  <a:lnTo>
                    <a:pt x="2203" y="35"/>
                  </a:lnTo>
                  <a:lnTo>
                    <a:pt x="2218" y="47"/>
                  </a:lnTo>
                  <a:lnTo>
                    <a:pt x="2233" y="61"/>
                  </a:lnTo>
                  <a:lnTo>
                    <a:pt x="2245" y="74"/>
                  </a:lnTo>
                  <a:lnTo>
                    <a:pt x="2257" y="89"/>
                  </a:lnTo>
                  <a:lnTo>
                    <a:pt x="2267" y="106"/>
                  </a:lnTo>
                  <a:lnTo>
                    <a:pt x="2272" y="115"/>
                  </a:lnTo>
                  <a:lnTo>
                    <a:pt x="2276" y="125"/>
                  </a:lnTo>
                  <a:lnTo>
                    <a:pt x="2279" y="134"/>
                  </a:lnTo>
                  <a:lnTo>
                    <a:pt x="2282" y="144"/>
                  </a:lnTo>
                  <a:lnTo>
                    <a:pt x="2286" y="152"/>
                  </a:lnTo>
                  <a:lnTo>
                    <a:pt x="2287" y="162"/>
                  </a:lnTo>
                  <a:lnTo>
                    <a:pt x="2289" y="173"/>
                  </a:lnTo>
                  <a:lnTo>
                    <a:pt x="2291" y="183"/>
                  </a:lnTo>
                  <a:lnTo>
                    <a:pt x="2292" y="193"/>
                  </a:lnTo>
                  <a:lnTo>
                    <a:pt x="2292" y="205"/>
                  </a:lnTo>
                  <a:lnTo>
                    <a:pt x="2292" y="203"/>
                  </a:lnTo>
                  <a:lnTo>
                    <a:pt x="2292" y="714"/>
                  </a:lnTo>
                  <a:lnTo>
                    <a:pt x="2292" y="724"/>
                  </a:lnTo>
                  <a:lnTo>
                    <a:pt x="2291" y="734"/>
                  </a:lnTo>
                  <a:lnTo>
                    <a:pt x="2289" y="744"/>
                  </a:lnTo>
                  <a:lnTo>
                    <a:pt x="2287" y="754"/>
                  </a:lnTo>
                  <a:lnTo>
                    <a:pt x="2286" y="765"/>
                  </a:lnTo>
                  <a:lnTo>
                    <a:pt x="2282" y="775"/>
                  </a:lnTo>
                  <a:lnTo>
                    <a:pt x="2279" y="783"/>
                  </a:lnTo>
                  <a:lnTo>
                    <a:pt x="2276" y="793"/>
                  </a:lnTo>
                  <a:lnTo>
                    <a:pt x="2272" y="802"/>
                  </a:lnTo>
                  <a:lnTo>
                    <a:pt x="2267" y="810"/>
                  </a:lnTo>
                  <a:lnTo>
                    <a:pt x="2257" y="827"/>
                  </a:lnTo>
                  <a:lnTo>
                    <a:pt x="2245" y="843"/>
                  </a:lnTo>
                  <a:lnTo>
                    <a:pt x="2233" y="858"/>
                  </a:lnTo>
                  <a:lnTo>
                    <a:pt x="2218" y="870"/>
                  </a:lnTo>
                  <a:lnTo>
                    <a:pt x="2203" y="882"/>
                  </a:lnTo>
                  <a:lnTo>
                    <a:pt x="2186" y="892"/>
                  </a:lnTo>
                  <a:lnTo>
                    <a:pt x="2177" y="897"/>
                  </a:lnTo>
                  <a:lnTo>
                    <a:pt x="2167" y="900"/>
                  </a:lnTo>
                  <a:lnTo>
                    <a:pt x="2159" y="905"/>
                  </a:lnTo>
                  <a:lnTo>
                    <a:pt x="2148" y="907"/>
                  </a:lnTo>
                  <a:lnTo>
                    <a:pt x="2140" y="910"/>
                  </a:lnTo>
                  <a:lnTo>
                    <a:pt x="2130" y="912"/>
                  </a:lnTo>
                  <a:lnTo>
                    <a:pt x="2120" y="915"/>
                  </a:lnTo>
                  <a:lnTo>
                    <a:pt x="2109" y="915"/>
                  </a:lnTo>
                  <a:lnTo>
                    <a:pt x="2099" y="917"/>
                  </a:lnTo>
                  <a:lnTo>
                    <a:pt x="2089" y="917"/>
                  </a:lnTo>
                  <a:lnTo>
                    <a:pt x="2087" y="917"/>
                  </a:lnTo>
                  <a:lnTo>
                    <a:pt x="203" y="917"/>
                  </a:lnTo>
                  <a:lnTo>
                    <a:pt x="193" y="917"/>
                  </a:lnTo>
                  <a:lnTo>
                    <a:pt x="183" y="915"/>
                  </a:lnTo>
                  <a:lnTo>
                    <a:pt x="173" y="915"/>
                  </a:lnTo>
                  <a:lnTo>
                    <a:pt x="163" y="912"/>
                  </a:lnTo>
                  <a:lnTo>
                    <a:pt x="153" y="910"/>
                  </a:lnTo>
                  <a:lnTo>
                    <a:pt x="142" y="907"/>
                  </a:lnTo>
                  <a:lnTo>
                    <a:pt x="134" y="905"/>
                  </a:lnTo>
                  <a:lnTo>
                    <a:pt x="124" y="900"/>
                  </a:lnTo>
                  <a:lnTo>
                    <a:pt x="115" y="897"/>
                  </a:lnTo>
                  <a:lnTo>
                    <a:pt x="107" y="892"/>
                  </a:lnTo>
                  <a:lnTo>
                    <a:pt x="90" y="882"/>
                  </a:lnTo>
                  <a:lnTo>
                    <a:pt x="73" y="870"/>
                  </a:lnTo>
                  <a:lnTo>
                    <a:pt x="59" y="858"/>
                  </a:lnTo>
                  <a:lnTo>
                    <a:pt x="46" y="843"/>
                  </a:lnTo>
                  <a:lnTo>
                    <a:pt x="34" y="827"/>
                  </a:lnTo>
                  <a:lnTo>
                    <a:pt x="24" y="810"/>
                  </a:lnTo>
                  <a:lnTo>
                    <a:pt x="20" y="802"/>
                  </a:lnTo>
                  <a:lnTo>
                    <a:pt x="15" y="793"/>
                  </a:lnTo>
                  <a:lnTo>
                    <a:pt x="12" y="783"/>
                  </a:lnTo>
                  <a:lnTo>
                    <a:pt x="8" y="773"/>
                  </a:lnTo>
                  <a:lnTo>
                    <a:pt x="5" y="765"/>
                  </a:lnTo>
                  <a:lnTo>
                    <a:pt x="3" y="754"/>
                  </a:lnTo>
                  <a:lnTo>
                    <a:pt x="2" y="744"/>
                  </a:lnTo>
                  <a:lnTo>
                    <a:pt x="0" y="734"/>
                  </a:lnTo>
                  <a:lnTo>
                    <a:pt x="0" y="724"/>
                  </a:lnTo>
                  <a:lnTo>
                    <a:pt x="0" y="714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" name="Freeform 112"/>
            <p:cNvSpPr>
              <a:spLocks/>
            </p:cNvSpPr>
            <p:nvPr/>
          </p:nvSpPr>
          <p:spPr bwMode="auto">
            <a:xfrm>
              <a:off x="4422" y="3121"/>
              <a:ext cx="2228" cy="853"/>
            </a:xfrm>
            <a:custGeom>
              <a:avLst/>
              <a:gdLst>
                <a:gd name="T0" fmla="*/ 0 w 2228"/>
                <a:gd name="T1" fmla="*/ 203 h 853"/>
                <a:gd name="T2" fmla="*/ 0 w 2228"/>
                <a:gd name="T3" fmla="*/ 193 h 853"/>
                <a:gd name="T4" fmla="*/ 2 w 2228"/>
                <a:gd name="T5" fmla="*/ 173 h 853"/>
                <a:gd name="T6" fmla="*/ 7 w 2228"/>
                <a:gd name="T7" fmla="*/ 154 h 853"/>
                <a:gd name="T8" fmla="*/ 12 w 2228"/>
                <a:gd name="T9" fmla="*/ 134 h 853"/>
                <a:gd name="T10" fmla="*/ 21 w 2228"/>
                <a:gd name="T11" fmla="*/ 115 h 853"/>
                <a:gd name="T12" fmla="*/ 34 w 2228"/>
                <a:gd name="T13" fmla="*/ 90 h 853"/>
                <a:gd name="T14" fmla="*/ 60 w 2228"/>
                <a:gd name="T15" fmla="*/ 61 h 853"/>
                <a:gd name="T16" fmla="*/ 90 w 2228"/>
                <a:gd name="T17" fmla="*/ 35 h 853"/>
                <a:gd name="T18" fmla="*/ 116 w 2228"/>
                <a:gd name="T19" fmla="*/ 20 h 853"/>
                <a:gd name="T20" fmla="*/ 134 w 2228"/>
                <a:gd name="T21" fmla="*/ 13 h 853"/>
                <a:gd name="T22" fmla="*/ 153 w 2228"/>
                <a:gd name="T23" fmla="*/ 7 h 853"/>
                <a:gd name="T24" fmla="*/ 173 w 2228"/>
                <a:gd name="T25" fmla="*/ 3 h 853"/>
                <a:gd name="T26" fmla="*/ 194 w 2228"/>
                <a:gd name="T27" fmla="*/ 2 h 853"/>
                <a:gd name="T28" fmla="*/ 204 w 2228"/>
                <a:gd name="T29" fmla="*/ 0 h 853"/>
                <a:gd name="T30" fmla="*/ 2025 w 2228"/>
                <a:gd name="T31" fmla="*/ 0 h 853"/>
                <a:gd name="T32" fmla="*/ 2045 w 2228"/>
                <a:gd name="T33" fmla="*/ 2 h 853"/>
                <a:gd name="T34" fmla="*/ 2065 w 2228"/>
                <a:gd name="T35" fmla="*/ 5 h 853"/>
                <a:gd name="T36" fmla="*/ 2084 w 2228"/>
                <a:gd name="T37" fmla="*/ 10 h 853"/>
                <a:gd name="T38" fmla="*/ 2103 w 2228"/>
                <a:gd name="T39" fmla="*/ 17 h 853"/>
                <a:gd name="T40" fmla="*/ 2121 w 2228"/>
                <a:gd name="T41" fmla="*/ 25 h 853"/>
                <a:gd name="T42" fmla="*/ 2154 w 2228"/>
                <a:gd name="T43" fmla="*/ 47 h 853"/>
                <a:gd name="T44" fmla="*/ 2181 w 2228"/>
                <a:gd name="T45" fmla="*/ 74 h 853"/>
                <a:gd name="T46" fmla="*/ 2203 w 2228"/>
                <a:gd name="T47" fmla="*/ 107 h 853"/>
                <a:gd name="T48" fmla="*/ 2211 w 2228"/>
                <a:gd name="T49" fmla="*/ 125 h 853"/>
                <a:gd name="T50" fmla="*/ 2218 w 2228"/>
                <a:gd name="T51" fmla="*/ 144 h 853"/>
                <a:gd name="T52" fmla="*/ 2223 w 2228"/>
                <a:gd name="T53" fmla="*/ 163 h 853"/>
                <a:gd name="T54" fmla="*/ 2227 w 2228"/>
                <a:gd name="T55" fmla="*/ 183 h 853"/>
                <a:gd name="T56" fmla="*/ 2228 w 2228"/>
                <a:gd name="T57" fmla="*/ 205 h 853"/>
                <a:gd name="T58" fmla="*/ 2228 w 2228"/>
                <a:gd name="T59" fmla="*/ 203 h 853"/>
                <a:gd name="T60" fmla="*/ 2228 w 2228"/>
                <a:gd name="T61" fmla="*/ 649 h 853"/>
                <a:gd name="T62" fmla="*/ 2227 w 2228"/>
                <a:gd name="T63" fmla="*/ 670 h 853"/>
                <a:gd name="T64" fmla="*/ 2223 w 2228"/>
                <a:gd name="T65" fmla="*/ 690 h 853"/>
                <a:gd name="T66" fmla="*/ 2218 w 2228"/>
                <a:gd name="T67" fmla="*/ 709 h 853"/>
                <a:gd name="T68" fmla="*/ 2211 w 2228"/>
                <a:gd name="T69" fmla="*/ 727 h 853"/>
                <a:gd name="T70" fmla="*/ 2203 w 2228"/>
                <a:gd name="T71" fmla="*/ 746 h 853"/>
                <a:gd name="T72" fmla="*/ 2181 w 2228"/>
                <a:gd name="T73" fmla="*/ 778 h 853"/>
                <a:gd name="T74" fmla="*/ 2154 w 2228"/>
                <a:gd name="T75" fmla="*/ 805 h 853"/>
                <a:gd name="T76" fmla="*/ 2121 w 2228"/>
                <a:gd name="T77" fmla="*/ 828 h 853"/>
                <a:gd name="T78" fmla="*/ 2103 w 2228"/>
                <a:gd name="T79" fmla="*/ 836 h 853"/>
                <a:gd name="T80" fmla="*/ 2084 w 2228"/>
                <a:gd name="T81" fmla="*/ 843 h 853"/>
                <a:gd name="T82" fmla="*/ 2065 w 2228"/>
                <a:gd name="T83" fmla="*/ 848 h 853"/>
                <a:gd name="T84" fmla="*/ 2045 w 2228"/>
                <a:gd name="T85" fmla="*/ 851 h 853"/>
                <a:gd name="T86" fmla="*/ 2025 w 2228"/>
                <a:gd name="T87" fmla="*/ 853 h 853"/>
                <a:gd name="T88" fmla="*/ 204 w 2228"/>
                <a:gd name="T89" fmla="*/ 853 h 853"/>
                <a:gd name="T90" fmla="*/ 194 w 2228"/>
                <a:gd name="T91" fmla="*/ 853 h 853"/>
                <a:gd name="T92" fmla="*/ 173 w 2228"/>
                <a:gd name="T93" fmla="*/ 851 h 853"/>
                <a:gd name="T94" fmla="*/ 153 w 2228"/>
                <a:gd name="T95" fmla="*/ 846 h 853"/>
                <a:gd name="T96" fmla="*/ 134 w 2228"/>
                <a:gd name="T97" fmla="*/ 841 h 853"/>
                <a:gd name="T98" fmla="*/ 116 w 2228"/>
                <a:gd name="T99" fmla="*/ 833 h 853"/>
                <a:gd name="T100" fmla="*/ 90 w 2228"/>
                <a:gd name="T101" fmla="*/ 817 h 853"/>
                <a:gd name="T102" fmla="*/ 60 w 2228"/>
                <a:gd name="T103" fmla="*/ 794 h 853"/>
                <a:gd name="T104" fmla="*/ 34 w 2228"/>
                <a:gd name="T105" fmla="*/ 763 h 853"/>
                <a:gd name="T106" fmla="*/ 21 w 2228"/>
                <a:gd name="T107" fmla="*/ 738 h 853"/>
                <a:gd name="T108" fmla="*/ 12 w 2228"/>
                <a:gd name="T109" fmla="*/ 719 h 853"/>
                <a:gd name="T110" fmla="*/ 7 w 2228"/>
                <a:gd name="T111" fmla="*/ 700 h 853"/>
                <a:gd name="T112" fmla="*/ 2 w 2228"/>
                <a:gd name="T113" fmla="*/ 680 h 853"/>
                <a:gd name="T114" fmla="*/ 0 w 2228"/>
                <a:gd name="T115" fmla="*/ 66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28" h="853">
                  <a:moveTo>
                    <a:pt x="0" y="649"/>
                  </a:moveTo>
                  <a:lnTo>
                    <a:pt x="0" y="203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3"/>
                  </a:lnTo>
                  <a:lnTo>
                    <a:pt x="2" y="173"/>
                  </a:lnTo>
                  <a:lnTo>
                    <a:pt x="4" y="163"/>
                  </a:lnTo>
                  <a:lnTo>
                    <a:pt x="7" y="154"/>
                  </a:lnTo>
                  <a:lnTo>
                    <a:pt x="9" y="144"/>
                  </a:lnTo>
                  <a:lnTo>
                    <a:pt x="12" y="134"/>
                  </a:lnTo>
                  <a:lnTo>
                    <a:pt x="15" y="125"/>
                  </a:lnTo>
                  <a:lnTo>
                    <a:pt x="21" y="115"/>
                  </a:lnTo>
                  <a:lnTo>
                    <a:pt x="24" y="107"/>
                  </a:lnTo>
                  <a:lnTo>
                    <a:pt x="34" y="90"/>
                  </a:lnTo>
                  <a:lnTo>
                    <a:pt x="46" y="74"/>
                  </a:lnTo>
                  <a:lnTo>
                    <a:pt x="60" y="61"/>
                  </a:lnTo>
                  <a:lnTo>
                    <a:pt x="73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6" y="20"/>
                  </a:lnTo>
                  <a:lnTo>
                    <a:pt x="124" y="17"/>
                  </a:lnTo>
                  <a:lnTo>
                    <a:pt x="134" y="13"/>
                  </a:lnTo>
                  <a:lnTo>
                    <a:pt x="143" y="10"/>
                  </a:lnTo>
                  <a:lnTo>
                    <a:pt x="153" y="7"/>
                  </a:lnTo>
                  <a:lnTo>
                    <a:pt x="163" y="5"/>
                  </a:lnTo>
                  <a:lnTo>
                    <a:pt x="173" y="3"/>
                  </a:lnTo>
                  <a:lnTo>
                    <a:pt x="183" y="2"/>
                  </a:lnTo>
                  <a:lnTo>
                    <a:pt x="194" y="2"/>
                  </a:lnTo>
                  <a:lnTo>
                    <a:pt x="204" y="0"/>
                  </a:lnTo>
                  <a:lnTo>
                    <a:pt x="2023" y="0"/>
                  </a:lnTo>
                  <a:lnTo>
                    <a:pt x="2025" y="0"/>
                  </a:lnTo>
                  <a:lnTo>
                    <a:pt x="2035" y="2"/>
                  </a:lnTo>
                  <a:lnTo>
                    <a:pt x="2045" y="2"/>
                  </a:lnTo>
                  <a:lnTo>
                    <a:pt x="2055" y="3"/>
                  </a:lnTo>
                  <a:lnTo>
                    <a:pt x="2065" y="5"/>
                  </a:lnTo>
                  <a:lnTo>
                    <a:pt x="2076" y="7"/>
                  </a:lnTo>
                  <a:lnTo>
                    <a:pt x="2084" y="10"/>
                  </a:lnTo>
                  <a:lnTo>
                    <a:pt x="2094" y="13"/>
                  </a:lnTo>
                  <a:lnTo>
                    <a:pt x="2103" y="17"/>
                  </a:lnTo>
                  <a:lnTo>
                    <a:pt x="2113" y="20"/>
                  </a:lnTo>
                  <a:lnTo>
                    <a:pt x="2121" y="25"/>
                  </a:lnTo>
                  <a:lnTo>
                    <a:pt x="2138" y="35"/>
                  </a:lnTo>
                  <a:lnTo>
                    <a:pt x="2154" y="47"/>
                  </a:lnTo>
                  <a:lnTo>
                    <a:pt x="2167" y="61"/>
                  </a:lnTo>
                  <a:lnTo>
                    <a:pt x="2181" y="74"/>
                  </a:lnTo>
                  <a:lnTo>
                    <a:pt x="2193" y="90"/>
                  </a:lnTo>
                  <a:lnTo>
                    <a:pt x="2203" y="107"/>
                  </a:lnTo>
                  <a:lnTo>
                    <a:pt x="2208" y="115"/>
                  </a:lnTo>
                  <a:lnTo>
                    <a:pt x="2211" y="125"/>
                  </a:lnTo>
                  <a:lnTo>
                    <a:pt x="2215" y="134"/>
                  </a:lnTo>
                  <a:lnTo>
                    <a:pt x="2218" y="144"/>
                  </a:lnTo>
                  <a:lnTo>
                    <a:pt x="2221" y="154"/>
                  </a:lnTo>
                  <a:lnTo>
                    <a:pt x="2223" y="163"/>
                  </a:lnTo>
                  <a:lnTo>
                    <a:pt x="2225" y="173"/>
                  </a:lnTo>
                  <a:lnTo>
                    <a:pt x="2227" y="183"/>
                  </a:lnTo>
                  <a:lnTo>
                    <a:pt x="2227" y="193"/>
                  </a:lnTo>
                  <a:lnTo>
                    <a:pt x="2228" y="205"/>
                  </a:lnTo>
                  <a:lnTo>
                    <a:pt x="2228" y="203"/>
                  </a:lnTo>
                  <a:lnTo>
                    <a:pt x="2228" y="649"/>
                  </a:lnTo>
                  <a:lnTo>
                    <a:pt x="2227" y="660"/>
                  </a:lnTo>
                  <a:lnTo>
                    <a:pt x="2227" y="670"/>
                  </a:lnTo>
                  <a:lnTo>
                    <a:pt x="2225" y="680"/>
                  </a:lnTo>
                  <a:lnTo>
                    <a:pt x="2223" y="690"/>
                  </a:lnTo>
                  <a:lnTo>
                    <a:pt x="2221" y="700"/>
                  </a:lnTo>
                  <a:lnTo>
                    <a:pt x="2218" y="709"/>
                  </a:lnTo>
                  <a:lnTo>
                    <a:pt x="2215" y="719"/>
                  </a:lnTo>
                  <a:lnTo>
                    <a:pt x="2211" y="727"/>
                  </a:lnTo>
                  <a:lnTo>
                    <a:pt x="2208" y="738"/>
                  </a:lnTo>
                  <a:lnTo>
                    <a:pt x="2203" y="746"/>
                  </a:lnTo>
                  <a:lnTo>
                    <a:pt x="2193" y="763"/>
                  </a:lnTo>
                  <a:lnTo>
                    <a:pt x="2181" y="778"/>
                  </a:lnTo>
                  <a:lnTo>
                    <a:pt x="2167" y="794"/>
                  </a:lnTo>
                  <a:lnTo>
                    <a:pt x="2154" y="805"/>
                  </a:lnTo>
                  <a:lnTo>
                    <a:pt x="2138" y="817"/>
                  </a:lnTo>
                  <a:lnTo>
                    <a:pt x="2121" y="828"/>
                  </a:lnTo>
                  <a:lnTo>
                    <a:pt x="2113" y="833"/>
                  </a:lnTo>
                  <a:lnTo>
                    <a:pt x="2103" y="836"/>
                  </a:lnTo>
                  <a:lnTo>
                    <a:pt x="2094" y="841"/>
                  </a:lnTo>
                  <a:lnTo>
                    <a:pt x="2084" y="843"/>
                  </a:lnTo>
                  <a:lnTo>
                    <a:pt x="2076" y="846"/>
                  </a:lnTo>
                  <a:lnTo>
                    <a:pt x="2065" y="848"/>
                  </a:lnTo>
                  <a:lnTo>
                    <a:pt x="2055" y="851"/>
                  </a:lnTo>
                  <a:lnTo>
                    <a:pt x="2045" y="851"/>
                  </a:lnTo>
                  <a:lnTo>
                    <a:pt x="2035" y="853"/>
                  </a:lnTo>
                  <a:lnTo>
                    <a:pt x="2025" y="853"/>
                  </a:lnTo>
                  <a:lnTo>
                    <a:pt x="2023" y="853"/>
                  </a:lnTo>
                  <a:lnTo>
                    <a:pt x="204" y="853"/>
                  </a:lnTo>
                  <a:lnTo>
                    <a:pt x="194" y="853"/>
                  </a:lnTo>
                  <a:lnTo>
                    <a:pt x="183" y="851"/>
                  </a:lnTo>
                  <a:lnTo>
                    <a:pt x="173" y="851"/>
                  </a:lnTo>
                  <a:lnTo>
                    <a:pt x="163" y="848"/>
                  </a:lnTo>
                  <a:lnTo>
                    <a:pt x="153" y="846"/>
                  </a:lnTo>
                  <a:lnTo>
                    <a:pt x="143" y="843"/>
                  </a:lnTo>
                  <a:lnTo>
                    <a:pt x="134" y="841"/>
                  </a:lnTo>
                  <a:lnTo>
                    <a:pt x="124" y="836"/>
                  </a:lnTo>
                  <a:lnTo>
                    <a:pt x="116" y="833"/>
                  </a:lnTo>
                  <a:lnTo>
                    <a:pt x="107" y="828"/>
                  </a:lnTo>
                  <a:lnTo>
                    <a:pt x="90" y="817"/>
                  </a:lnTo>
                  <a:lnTo>
                    <a:pt x="73" y="805"/>
                  </a:lnTo>
                  <a:lnTo>
                    <a:pt x="60" y="794"/>
                  </a:lnTo>
                  <a:lnTo>
                    <a:pt x="46" y="778"/>
                  </a:lnTo>
                  <a:lnTo>
                    <a:pt x="34" y="763"/>
                  </a:lnTo>
                  <a:lnTo>
                    <a:pt x="24" y="746"/>
                  </a:lnTo>
                  <a:lnTo>
                    <a:pt x="21" y="738"/>
                  </a:lnTo>
                  <a:lnTo>
                    <a:pt x="15" y="727"/>
                  </a:lnTo>
                  <a:lnTo>
                    <a:pt x="12" y="719"/>
                  </a:lnTo>
                  <a:lnTo>
                    <a:pt x="9" y="709"/>
                  </a:lnTo>
                  <a:lnTo>
                    <a:pt x="7" y="700"/>
                  </a:lnTo>
                  <a:lnTo>
                    <a:pt x="4" y="690"/>
                  </a:lnTo>
                  <a:lnTo>
                    <a:pt x="2" y="680"/>
                  </a:lnTo>
                  <a:lnTo>
                    <a:pt x="0" y="670"/>
                  </a:lnTo>
                  <a:lnTo>
                    <a:pt x="0" y="660"/>
                  </a:lnTo>
                  <a:lnTo>
                    <a:pt x="0" y="649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Rectangle 111"/>
            <p:cNvSpPr>
              <a:spLocks noChangeArrowheads="1"/>
            </p:cNvSpPr>
            <p:nvPr/>
          </p:nvSpPr>
          <p:spPr bwMode="auto">
            <a:xfrm>
              <a:off x="5163" y="3202"/>
              <a:ext cx="73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Dara Lynott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110"/>
            <p:cNvSpPr>
              <a:spLocks noChangeArrowheads="1"/>
            </p:cNvSpPr>
            <p:nvPr/>
          </p:nvSpPr>
          <p:spPr bwMode="auto">
            <a:xfrm>
              <a:off x="4835" y="3363"/>
              <a:ext cx="151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Director General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ctangle 109"/>
            <p:cNvSpPr>
              <a:spLocks noChangeArrowheads="1"/>
            </p:cNvSpPr>
            <p:nvPr/>
          </p:nvSpPr>
          <p:spPr bwMode="auto">
            <a:xfrm>
              <a:off x="4661" y="3548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108"/>
            <p:cNvSpPr>
              <a:spLocks noChangeArrowheads="1"/>
            </p:cNvSpPr>
            <p:nvPr/>
          </p:nvSpPr>
          <p:spPr bwMode="auto">
            <a:xfrm>
              <a:off x="4700" y="3548"/>
              <a:ext cx="106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Office of Climate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107"/>
            <p:cNvSpPr>
              <a:spLocks noChangeArrowheads="1"/>
            </p:cNvSpPr>
            <p:nvPr/>
          </p:nvSpPr>
          <p:spPr bwMode="auto">
            <a:xfrm>
              <a:off x="5763" y="3548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106"/>
            <p:cNvSpPr>
              <a:spLocks noChangeArrowheads="1"/>
            </p:cNvSpPr>
            <p:nvPr/>
          </p:nvSpPr>
          <p:spPr bwMode="auto">
            <a:xfrm>
              <a:off x="5843" y="3548"/>
              <a:ext cx="5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Licensing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105"/>
            <p:cNvSpPr>
              <a:spLocks noChangeArrowheads="1"/>
            </p:cNvSpPr>
            <p:nvPr/>
          </p:nvSpPr>
          <p:spPr bwMode="auto">
            <a:xfrm>
              <a:off x="6370" y="3548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104"/>
            <p:cNvSpPr>
              <a:spLocks noChangeArrowheads="1"/>
            </p:cNvSpPr>
            <p:nvPr/>
          </p:nvSpPr>
          <p:spPr bwMode="auto">
            <a:xfrm>
              <a:off x="4685" y="3721"/>
              <a:ext cx="60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Research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103"/>
            <p:cNvSpPr>
              <a:spLocks noChangeArrowheads="1"/>
            </p:cNvSpPr>
            <p:nvPr/>
          </p:nvSpPr>
          <p:spPr bwMode="auto">
            <a:xfrm>
              <a:off x="5340" y="3721"/>
              <a:ext cx="9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&amp;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0" name="Rectangle 102"/>
            <p:cNvSpPr>
              <a:spLocks noChangeArrowheads="1"/>
            </p:cNvSpPr>
            <p:nvPr/>
          </p:nvSpPr>
          <p:spPr bwMode="auto">
            <a:xfrm>
              <a:off x="5475" y="3721"/>
              <a:ext cx="90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Resource Use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5" name="Freeform 101"/>
            <p:cNvSpPr>
              <a:spLocks/>
            </p:cNvSpPr>
            <p:nvPr/>
          </p:nvSpPr>
          <p:spPr bwMode="auto">
            <a:xfrm>
              <a:off x="8592" y="3089"/>
              <a:ext cx="2141" cy="917"/>
            </a:xfrm>
            <a:custGeom>
              <a:avLst/>
              <a:gdLst>
                <a:gd name="T0" fmla="*/ 0 w 2141"/>
                <a:gd name="T1" fmla="*/ 203 h 917"/>
                <a:gd name="T2" fmla="*/ 1 w 2141"/>
                <a:gd name="T3" fmla="*/ 193 h 917"/>
                <a:gd name="T4" fmla="*/ 3 w 2141"/>
                <a:gd name="T5" fmla="*/ 173 h 917"/>
                <a:gd name="T6" fmla="*/ 7 w 2141"/>
                <a:gd name="T7" fmla="*/ 154 h 917"/>
                <a:gd name="T8" fmla="*/ 13 w 2141"/>
                <a:gd name="T9" fmla="*/ 134 h 917"/>
                <a:gd name="T10" fmla="*/ 20 w 2141"/>
                <a:gd name="T11" fmla="*/ 117 h 917"/>
                <a:gd name="T12" fmla="*/ 35 w 2141"/>
                <a:gd name="T13" fmla="*/ 89 h 917"/>
                <a:gd name="T14" fmla="*/ 61 w 2141"/>
                <a:gd name="T15" fmla="*/ 61 h 917"/>
                <a:gd name="T16" fmla="*/ 90 w 2141"/>
                <a:gd name="T17" fmla="*/ 35 h 917"/>
                <a:gd name="T18" fmla="*/ 117 w 2141"/>
                <a:gd name="T19" fmla="*/ 20 h 917"/>
                <a:gd name="T20" fmla="*/ 134 w 2141"/>
                <a:gd name="T21" fmla="*/ 13 h 917"/>
                <a:gd name="T22" fmla="*/ 154 w 2141"/>
                <a:gd name="T23" fmla="*/ 6 h 917"/>
                <a:gd name="T24" fmla="*/ 173 w 2141"/>
                <a:gd name="T25" fmla="*/ 3 h 917"/>
                <a:gd name="T26" fmla="*/ 195 w 2141"/>
                <a:gd name="T27" fmla="*/ 1 h 917"/>
                <a:gd name="T28" fmla="*/ 205 w 2141"/>
                <a:gd name="T29" fmla="*/ 0 h 917"/>
                <a:gd name="T30" fmla="*/ 1936 w 2141"/>
                <a:gd name="T31" fmla="*/ 1 h 917"/>
                <a:gd name="T32" fmla="*/ 1958 w 2141"/>
                <a:gd name="T33" fmla="*/ 1 h 917"/>
                <a:gd name="T34" fmla="*/ 1979 w 2141"/>
                <a:gd name="T35" fmla="*/ 5 h 917"/>
                <a:gd name="T36" fmla="*/ 1997 w 2141"/>
                <a:gd name="T37" fmla="*/ 10 h 917"/>
                <a:gd name="T38" fmla="*/ 2016 w 2141"/>
                <a:gd name="T39" fmla="*/ 17 h 917"/>
                <a:gd name="T40" fmla="*/ 2035 w 2141"/>
                <a:gd name="T41" fmla="*/ 25 h 917"/>
                <a:gd name="T42" fmla="*/ 2067 w 2141"/>
                <a:gd name="T43" fmla="*/ 47 h 917"/>
                <a:gd name="T44" fmla="*/ 2094 w 2141"/>
                <a:gd name="T45" fmla="*/ 74 h 917"/>
                <a:gd name="T46" fmla="*/ 2116 w 2141"/>
                <a:gd name="T47" fmla="*/ 106 h 917"/>
                <a:gd name="T48" fmla="*/ 2124 w 2141"/>
                <a:gd name="T49" fmla="*/ 125 h 917"/>
                <a:gd name="T50" fmla="*/ 2131 w 2141"/>
                <a:gd name="T51" fmla="*/ 144 h 917"/>
                <a:gd name="T52" fmla="*/ 2136 w 2141"/>
                <a:gd name="T53" fmla="*/ 162 h 917"/>
                <a:gd name="T54" fmla="*/ 2140 w 2141"/>
                <a:gd name="T55" fmla="*/ 183 h 917"/>
                <a:gd name="T56" fmla="*/ 2141 w 2141"/>
                <a:gd name="T57" fmla="*/ 205 h 917"/>
                <a:gd name="T58" fmla="*/ 2140 w 2141"/>
                <a:gd name="T59" fmla="*/ 203 h 917"/>
                <a:gd name="T60" fmla="*/ 2141 w 2141"/>
                <a:gd name="T61" fmla="*/ 714 h 917"/>
                <a:gd name="T62" fmla="*/ 2140 w 2141"/>
                <a:gd name="T63" fmla="*/ 734 h 917"/>
                <a:gd name="T64" fmla="*/ 2136 w 2141"/>
                <a:gd name="T65" fmla="*/ 754 h 917"/>
                <a:gd name="T66" fmla="*/ 2131 w 2141"/>
                <a:gd name="T67" fmla="*/ 775 h 917"/>
                <a:gd name="T68" fmla="*/ 2124 w 2141"/>
                <a:gd name="T69" fmla="*/ 793 h 917"/>
                <a:gd name="T70" fmla="*/ 2116 w 2141"/>
                <a:gd name="T71" fmla="*/ 810 h 917"/>
                <a:gd name="T72" fmla="*/ 2094 w 2141"/>
                <a:gd name="T73" fmla="*/ 843 h 917"/>
                <a:gd name="T74" fmla="*/ 2067 w 2141"/>
                <a:gd name="T75" fmla="*/ 871 h 917"/>
                <a:gd name="T76" fmla="*/ 2035 w 2141"/>
                <a:gd name="T77" fmla="*/ 893 h 917"/>
                <a:gd name="T78" fmla="*/ 2016 w 2141"/>
                <a:gd name="T79" fmla="*/ 902 h 917"/>
                <a:gd name="T80" fmla="*/ 1997 w 2141"/>
                <a:gd name="T81" fmla="*/ 909 h 917"/>
                <a:gd name="T82" fmla="*/ 1979 w 2141"/>
                <a:gd name="T83" fmla="*/ 914 h 917"/>
                <a:gd name="T84" fmla="*/ 1958 w 2141"/>
                <a:gd name="T85" fmla="*/ 915 h 917"/>
                <a:gd name="T86" fmla="*/ 1936 w 2141"/>
                <a:gd name="T87" fmla="*/ 917 h 917"/>
                <a:gd name="T88" fmla="*/ 205 w 2141"/>
                <a:gd name="T89" fmla="*/ 917 h 917"/>
                <a:gd name="T90" fmla="*/ 195 w 2141"/>
                <a:gd name="T91" fmla="*/ 917 h 917"/>
                <a:gd name="T92" fmla="*/ 173 w 2141"/>
                <a:gd name="T93" fmla="*/ 915 h 917"/>
                <a:gd name="T94" fmla="*/ 154 w 2141"/>
                <a:gd name="T95" fmla="*/ 910 h 917"/>
                <a:gd name="T96" fmla="*/ 134 w 2141"/>
                <a:gd name="T97" fmla="*/ 905 h 917"/>
                <a:gd name="T98" fmla="*/ 117 w 2141"/>
                <a:gd name="T99" fmla="*/ 897 h 917"/>
                <a:gd name="T100" fmla="*/ 90 w 2141"/>
                <a:gd name="T101" fmla="*/ 883 h 917"/>
                <a:gd name="T102" fmla="*/ 61 w 2141"/>
                <a:gd name="T103" fmla="*/ 858 h 917"/>
                <a:gd name="T104" fmla="*/ 35 w 2141"/>
                <a:gd name="T105" fmla="*/ 827 h 917"/>
                <a:gd name="T106" fmla="*/ 20 w 2141"/>
                <a:gd name="T107" fmla="*/ 802 h 917"/>
                <a:gd name="T108" fmla="*/ 13 w 2141"/>
                <a:gd name="T109" fmla="*/ 783 h 917"/>
                <a:gd name="T110" fmla="*/ 7 w 2141"/>
                <a:gd name="T111" fmla="*/ 765 h 917"/>
                <a:gd name="T112" fmla="*/ 3 w 2141"/>
                <a:gd name="T113" fmla="*/ 744 h 917"/>
                <a:gd name="T114" fmla="*/ 1 w 2141"/>
                <a:gd name="T115" fmla="*/ 724 h 917"/>
                <a:gd name="T116" fmla="*/ 0 w 2141"/>
                <a:gd name="T117" fmla="*/ 71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1" h="917">
                  <a:moveTo>
                    <a:pt x="0" y="714"/>
                  </a:moveTo>
                  <a:lnTo>
                    <a:pt x="0" y="203"/>
                  </a:lnTo>
                  <a:lnTo>
                    <a:pt x="1" y="205"/>
                  </a:lnTo>
                  <a:lnTo>
                    <a:pt x="1" y="193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2"/>
                  </a:lnTo>
                  <a:lnTo>
                    <a:pt x="7" y="154"/>
                  </a:lnTo>
                  <a:lnTo>
                    <a:pt x="10" y="144"/>
                  </a:lnTo>
                  <a:lnTo>
                    <a:pt x="13" y="134"/>
                  </a:lnTo>
                  <a:lnTo>
                    <a:pt x="17" y="125"/>
                  </a:lnTo>
                  <a:lnTo>
                    <a:pt x="20" y="117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61" y="61"/>
                  </a:lnTo>
                  <a:lnTo>
                    <a:pt x="74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7" y="20"/>
                  </a:lnTo>
                  <a:lnTo>
                    <a:pt x="125" y="17"/>
                  </a:lnTo>
                  <a:lnTo>
                    <a:pt x="134" y="13"/>
                  </a:lnTo>
                  <a:lnTo>
                    <a:pt x="144" y="10"/>
                  </a:lnTo>
                  <a:lnTo>
                    <a:pt x="154" y="6"/>
                  </a:lnTo>
                  <a:lnTo>
                    <a:pt x="164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5" y="1"/>
                  </a:lnTo>
                  <a:lnTo>
                    <a:pt x="205" y="1"/>
                  </a:lnTo>
                  <a:lnTo>
                    <a:pt x="205" y="0"/>
                  </a:lnTo>
                  <a:lnTo>
                    <a:pt x="1936" y="0"/>
                  </a:lnTo>
                  <a:lnTo>
                    <a:pt x="1936" y="1"/>
                  </a:lnTo>
                  <a:lnTo>
                    <a:pt x="1946" y="1"/>
                  </a:lnTo>
                  <a:lnTo>
                    <a:pt x="1958" y="1"/>
                  </a:lnTo>
                  <a:lnTo>
                    <a:pt x="1968" y="3"/>
                  </a:lnTo>
                  <a:lnTo>
                    <a:pt x="1979" y="5"/>
                  </a:lnTo>
                  <a:lnTo>
                    <a:pt x="1987" y="6"/>
                  </a:lnTo>
                  <a:lnTo>
                    <a:pt x="1997" y="10"/>
                  </a:lnTo>
                  <a:lnTo>
                    <a:pt x="2007" y="13"/>
                  </a:lnTo>
                  <a:lnTo>
                    <a:pt x="2016" y="17"/>
                  </a:lnTo>
                  <a:lnTo>
                    <a:pt x="2024" y="20"/>
                  </a:lnTo>
                  <a:lnTo>
                    <a:pt x="2035" y="25"/>
                  </a:lnTo>
                  <a:lnTo>
                    <a:pt x="2051" y="35"/>
                  </a:lnTo>
                  <a:lnTo>
                    <a:pt x="2067" y="47"/>
                  </a:lnTo>
                  <a:lnTo>
                    <a:pt x="2080" y="61"/>
                  </a:lnTo>
                  <a:lnTo>
                    <a:pt x="2094" y="74"/>
                  </a:lnTo>
                  <a:lnTo>
                    <a:pt x="2106" y="89"/>
                  </a:lnTo>
                  <a:lnTo>
                    <a:pt x="2116" y="106"/>
                  </a:lnTo>
                  <a:lnTo>
                    <a:pt x="2121" y="117"/>
                  </a:lnTo>
                  <a:lnTo>
                    <a:pt x="2124" y="125"/>
                  </a:lnTo>
                  <a:lnTo>
                    <a:pt x="2128" y="134"/>
                  </a:lnTo>
                  <a:lnTo>
                    <a:pt x="2131" y="144"/>
                  </a:lnTo>
                  <a:lnTo>
                    <a:pt x="2135" y="154"/>
                  </a:lnTo>
                  <a:lnTo>
                    <a:pt x="2136" y="162"/>
                  </a:lnTo>
                  <a:lnTo>
                    <a:pt x="2138" y="173"/>
                  </a:lnTo>
                  <a:lnTo>
                    <a:pt x="2140" y="183"/>
                  </a:lnTo>
                  <a:lnTo>
                    <a:pt x="2140" y="193"/>
                  </a:lnTo>
                  <a:lnTo>
                    <a:pt x="2141" y="205"/>
                  </a:lnTo>
                  <a:lnTo>
                    <a:pt x="2140" y="203"/>
                  </a:lnTo>
                  <a:lnTo>
                    <a:pt x="2140" y="714"/>
                  </a:lnTo>
                  <a:lnTo>
                    <a:pt x="2141" y="714"/>
                  </a:lnTo>
                  <a:lnTo>
                    <a:pt x="2140" y="724"/>
                  </a:lnTo>
                  <a:lnTo>
                    <a:pt x="2140" y="734"/>
                  </a:lnTo>
                  <a:lnTo>
                    <a:pt x="2138" y="744"/>
                  </a:lnTo>
                  <a:lnTo>
                    <a:pt x="2136" y="754"/>
                  </a:lnTo>
                  <a:lnTo>
                    <a:pt x="2135" y="765"/>
                  </a:lnTo>
                  <a:lnTo>
                    <a:pt x="2131" y="775"/>
                  </a:lnTo>
                  <a:lnTo>
                    <a:pt x="2128" y="783"/>
                  </a:lnTo>
                  <a:lnTo>
                    <a:pt x="2124" y="793"/>
                  </a:lnTo>
                  <a:lnTo>
                    <a:pt x="2121" y="802"/>
                  </a:lnTo>
                  <a:lnTo>
                    <a:pt x="2116" y="810"/>
                  </a:lnTo>
                  <a:lnTo>
                    <a:pt x="2106" y="827"/>
                  </a:lnTo>
                  <a:lnTo>
                    <a:pt x="2094" y="843"/>
                  </a:lnTo>
                  <a:lnTo>
                    <a:pt x="2080" y="858"/>
                  </a:lnTo>
                  <a:lnTo>
                    <a:pt x="2067" y="871"/>
                  </a:lnTo>
                  <a:lnTo>
                    <a:pt x="2051" y="883"/>
                  </a:lnTo>
                  <a:lnTo>
                    <a:pt x="2035" y="893"/>
                  </a:lnTo>
                  <a:lnTo>
                    <a:pt x="2024" y="897"/>
                  </a:lnTo>
                  <a:lnTo>
                    <a:pt x="2016" y="902"/>
                  </a:lnTo>
                  <a:lnTo>
                    <a:pt x="2007" y="905"/>
                  </a:lnTo>
                  <a:lnTo>
                    <a:pt x="1997" y="909"/>
                  </a:lnTo>
                  <a:lnTo>
                    <a:pt x="1987" y="910"/>
                  </a:lnTo>
                  <a:lnTo>
                    <a:pt x="1979" y="914"/>
                  </a:lnTo>
                  <a:lnTo>
                    <a:pt x="1968" y="915"/>
                  </a:lnTo>
                  <a:lnTo>
                    <a:pt x="1958" y="915"/>
                  </a:lnTo>
                  <a:lnTo>
                    <a:pt x="1946" y="917"/>
                  </a:lnTo>
                  <a:lnTo>
                    <a:pt x="1936" y="917"/>
                  </a:lnTo>
                  <a:lnTo>
                    <a:pt x="205" y="917"/>
                  </a:lnTo>
                  <a:lnTo>
                    <a:pt x="195" y="917"/>
                  </a:lnTo>
                  <a:lnTo>
                    <a:pt x="183" y="915"/>
                  </a:lnTo>
                  <a:lnTo>
                    <a:pt x="173" y="915"/>
                  </a:lnTo>
                  <a:lnTo>
                    <a:pt x="164" y="914"/>
                  </a:lnTo>
                  <a:lnTo>
                    <a:pt x="154" y="910"/>
                  </a:lnTo>
                  <a:lnTo>
                    <a:pt x="144" y="909"/>
                  </a:lnTo>
                  <a:lnTo>
                    <a:pt x="134" y="905"/>
                  </a:lnTo>
                  <a:lnTo>
                    <a:pt x="125" y="902"/>
                  </a:lnTo>
                  <a:lnTo>
                    <a:pt x="117" y="897"/>
                  </a:lnTo>
                  <a:lnTo>
                    <a:pt x="107" y="893"/>
                  </a:lnTo>
                  <a:lnTo>
                    <a:pt x="90" y="883"/>
                  </a:lnTo>
                  <a:lnTo>
                    <a:pt x="74" y="871"/>
                  </a:lnTo>
                  <a:lnTo>
                    <a:pt x="61" y="858"/>
                  </a:lnTo>
                  <a:lnTo>
                    <a:pt x="47" y="843"/>
                  </a:lnTo>
                  <a:lnTo>
                    <a:pt x="35" y="827"/>
                  </a:lnTo>
                  <a:lnTo>
                    <a:pt x="25" y="810"/>
                  </a:lnTo>
                  <a:lnTo>
                    <a:pt x="20" y="802"/>
                  </a:lnTo>
                  <a:lnTo>
                    <a:pt x="17" y="793"/>
                  </a:lnTo>
                  <a:lnTo>
                    <a:pt x="13" y="783"/>
                  </a:lnTo>
                  <a:lnTo>
                    <a:pt x="10" y="775"/>
                  </a:lnTo>
                  <a:lnTo>
                    <a:pt x="7" y="765"/>
                  </a:lnTo>
                  <a:lnTo>
                    <a:pt x="5" y="754"/>
                  </a:lnTo>
                  <a:lnTo>
                    <a:pt x="3" y="744"/>
                  </a:lnTo>
                  <a:lnTo>
                    <a:pt x="1" y="734"/>
                  </a:lnTo>
                  <a:lnTo>
                    <a:pt x="1" y="724"/>
                  </a:lnTo>
                  <a:lnTo>
                    <a:pt x="1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06" name="Freeform 100"/>
            <p:cNvSpPr>
              <a:spLocks/>
            </p:cNvSpPr>
            <p:nvPr/>
          </p:nvSpPr>
          <p:spPr bwMode="auto">
            <a:xfrm>
              <a:off x="8592" y="3089"/>
              <a:ext cx="2141" cy="917"/>
            </a:xfrm>
            <a:custGeom>
              <a:avLst/>
              <a:gdLst>
                <a:gd name="T0" fmla="*/ 0 w 2141"/>
                <a:gd name="T1" fmla="*/ 203 h 917"/>
                <a:gd name="T2" fmla="*/ 1 w 2141"/>
                <a:gd name="T3" fmla="*/ 193 h 917"/>
                <a:gd name="T4" fmla="*/ 3 w 2141"/>
                <a:gd name="T5" fmla="*/ 173 h 917"/>
                <a:gd name="T6" fmla="*/ 7 w 2141"/>
                <a:gd name="T7" fmla="*/ 154 h 917"/>
                <a:gd name="T8" fmla="*/ 13 w 2141"/>
                <a:gd name="T9" fmla="*/ 134 h 917"/>
                <a:gd name="T10" fmla="*/ 20 w 2141"/>
                <a:gd name="T11" fmla="*/ 117 h 917"/>
                <a:gd name="T12" fmla="*/ 35 w 2141"/>
                <a:gd name="T13" fmla="*/ 89 h 917"/>
                <a:gd name="T14" fmla="*/ 61 w 2141"/>
                <a:gd name="T15" fmla="*/ 61 h 917"/>
                <a:gd name="T16" fmla="*/ 90 w 2141"/>
                <a:gd name="T17" fmla="*/ 35 h 917"/>
                <a:gd name="T18" fmla="*/ 117 w 2141"/>
                <a:gd name="T19" fmla="*/ 20 h 917"/>
                <a:gd name="T20" fmla="*/ 134 w 2141"/>
                <a:gd name="T21" fmla="*/ 13 h 917"/>
                <a:gd name="T22" fmla="*/ 154 w 2141"/>
                <a:gd name="T23" fmla="*/ 6 h 917"/>
                <a:gd name="T24" fmla="*/ 173 w 2141"/>
                <a:gd name="T25" fmla="*/ 3 h 917"/>
                <a:gd name="T26" fmla="*/ 195 w 2141"/>
                <a:gd name="T27" fmla="*/ 1 h 917"/>
                <a:gd name="T28" fmla="*/ 205 w 2141"/>
                <a:gd name="T29" fmla="*/ 0 h 917"/>
                <a:gd name="T30" fmla="*/ 1936 w 2141"/>
                <a:gd name="T31" fmla="*/ 1 h 917"/>
                <a:gd name="T32" fmla="*/ 1958 w 2141"/>
                <a:gd name="T33" fmla="*/ 1 h 917"/>
                <a:gd name="T34" fmla="*/ 1979 w 2141"/>
                <a:gd name="T35" fmla="*/ 5 h 917"/>
                <a:gd name="T36" fmla="*/ 1997 w 2141"/>
                <a:gd name="T37" fmla="*/ 10 h 917"/>
                <a:gd name="T38" fmla="*/ 2016 w 2141"/>
                <a:gd name="T39" fmla="*/ 17 h 917"/>
                <a:gd name="T40" fmla="*/ 2035 w 2141"/>
                <a:gd name="T41" fmla="*/ 25 h 917"/>
                <a:gd name="T42" fmla="*/ 2067 w 2141"/>
                <a:gd name="T43" fmla="*/ 47 h 917"/>
                <a:gd name="T44" fmla="*/ 2094 w 2141"/>
                <a:gd name="T45" fmla="*/ 74 h 917"/>
                <a:gd name="T46" fmla="*/ 2116 w 2141"/>
                <a:gd name="T47" fmla="*/ 106 h 917"/>
                <a:gd name="T48" fmla="*/ 2124 w 2141"/>
                <a:gd name="T49" fmla="*/ 125 h 917"/>
                <a:gd name="T50" fmla="*/ 2131 w 2141"/>
                <a:gd name="T51" fmla="*/ 144 h 917"/>
                <a:gd name="T52" fmla="*/ 2136 w 2141"/>
                <a:gd name="T53" fmla="*/ 162 h 917"/>
                <a:gd name="T54" fmla="*/ 2140 w 2141"/>
                <a:gd name="T55" fmla="*/ 183 h 917"/>
                <a:gd name="T56" fmla="*/ 2141 w 2141"/>
                <a:gd name="T57" fmla="*/ 205 h 917"/>
                <a:gd name="T58" fmla="*/ 2140 w 2141"/>
                <a:gd name="T59" fmla="*/ 203 h 917"/>
                <a:gd name="T60" fmla="*/ 2141 w 2141"/>
                <a:gd name="T61" fmla="*/ 714 h 917"/>
                <a:gd name="T62" fmla="*/ 2140 w 2141"/>
                <a:gd name="T63" fmla="*/ 734 h 917"/>
                <a:gd name="T64" fmla="*/ 2136 w 2141"/>
                <a:gd name="T65" fmla="*/ 754 h 917"/>
                <a:gd name="T66" fmla="*/ 2131 w 2141"/>
                <a:gd name="T67" fmla="*/ 775 h 917"/>
                <a:gd name="T68" fmla="*/ 2124 w 2141"/>
                <a:gd name="T69" fmla="*/ 793 h 917"/>
                <a:gd name="T70" fmla="*/ 2116 w 2141"/>
                <a:gd name="T71" fmla="*/ 810 h 917"/>
                <a:gd name="T72" fmla="*/ 2094 w 2141"/>
                <a:gd name="T73" fmla="*/ 843 h 917"/>
                <a:gd name="T74" fmla="*/ 2067 w 2141"/>
                <a:gd name="T75" fmla="*/ 871 h 917"/>
                <a:gd name="T76" fmla="*/ 2035 w 2141"/>
                <a:gd name="T77" fmla="*/ 893 h 917"/>
                <a:gd name="T78" fmla="*/ 2016 w 2141"/>
                <a:gd name="T79" fmla="*/ 902 h 917"/>
                <a:gd name="T80" fmla="*/ 1997 w 2141"/>
                <a:gd name="T81" fmla="*/ 909 h 917"/>
                <a:gd name="T82" fmla="*/ 1979 w 2141"/>
                <a:gd name="T83" fmla="*/ 914 h 917"/>
                <a:gd name="T84" fmla="*/ 1958 w 2141"/>
                <a:gd name="T85" fmla="*/ 915 h 917"/>
                <a:gd name="T86" fmla="*/ 1936 w 2141"/>
                <a:gd name="T87" fmla="*/ 917 h 917"/>
                <a:gd name="T88" fmla="*/ 205 w 2141"/>
                <a:gd name="T89" fmla="*/ 917 h 917"/>
                <a:gd name="T90" fmla="*/ 195 w 2141"/>
                <a:gd name="T91" fmla="*/ 917 h 917"/>
                <a:gd name="T92" fmla="*/ 173 w 2141"/>
                <a:gd name="T93" fmla="*/ 915 h 917"/>
                <a:gd name="T94" fmla="*/ 154 w 2141"/>
                <a:gd name="T95" fmla="*/ 910 h 917"/>
                <a:gd name="T96" fmla="*/ 134 w 2141"/>
                <a:gd name="T97" fmla="*/ 905 h 917"/>
                <a:gd name="T98" fmla="*/ 117 w 2141"/>
                <a:gd name="T99" fmla="*/ 897 h 917"/>
                <a:gd name="T100" fmla="*/ 90 w 2141"/>
                <a:gd name="T101" fmla="*/ 883 h 917"/>
                <a:gd name="T102" fmla="*/ 61 w 2141"/>
                <a:gd name="T103" fmla="*/ 858 h 917"/>
                <a:gd name="T104" fmla="*/ 35 w 2141"/>
                <a:gd name="T105" fmla="*/ 827 h 917"/>
                <a:gd name="T106" fmla="*/ 20 w 2141"/>
                <a:gd name="T107" fmla="*/ 802 h 917"/>
                <a:gd name="T108" fmla="*/ 13 w 2141"/>
                <a:gd name="T109" fmla="*/ 783 h 917"/>
                <a:gd name="T110" fmla="*/ 7 w 2141"/>
                <a:gd name="T111" fmla="*/ 765 h 917"/>
                <a:gd name="T112" fmla="*/ 3 w 2141"/>
                <a:gd name="T113" fmla="*/ 744 h 917"/>
                <a:gd name="T114" fmla="*/ 1 w 2141"/>
                <a:gd name="T115" fmla="*/ 72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1" h="917">
                  <a:moveTo>
                    <a:pt x="0" y="714"/>
                  </a:moveTo>
                  <a:lnTo>
                    <a:pt x="0" y="203"/>
                  </a:lnTo>
                  <a:lnTo>
                    <a:pt x="1" y="205"/>
                  </a:lnTo>
                  <a:lnTo>
                    <a:pt x="1" y="193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2"/>
                  </a:lnTo>
                  <a:lnTo>
                    <a:pt x="7" y="154"/>
                  </a:lnTo>
                  <a:lnTo>
                    <a:pt x="10" y="144"/>
                  </a:lnTo>
                  <a:lnTo>
                    <a:pt x="13" y="134"/>
                  </a:lnTo>
                  <a:lnTo>
                    <a:pt x="17" y="125"/>
                  </a:lnTo>
                  <a:lnTo>
                    <a:pt x="20" y="117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4"/>
                  </a:lnTo>
                  <a:lnTo>
                    <a:pt x="61" y="61"/>
                  </a:lnTo>
                  <a:lnTo>
                    <a:pt x="74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7" y="20"/>
                  </a:lnTo>
                  <a:lnTo>
                    <a:pt x="125" y="17"/>
                  </a:lnTo>
                  <a:lnTo>
                    <a:pt x="134" y="13"/>
                  </a:lnTo>
                  <a:lnTo>
                    <a:pt x="144" y="10"/>
                  </a:lnTo>
                  <a:lnTo>
                    <a:pt x="154" y="6"/>
                  </a:lnTo>
                  <a:lnTo>
                    <a:pt x="164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5" y="1"/>
                  </a:lnTo>
                  <a:lnTo>
                    <a:pt x="205" y="1"/>
                  </a:lnTo>
                  <a:lnTo>
                    <a:pt x="205" y="0"/>
                  </a:lnTo>
                  <a:lnTo>
                    <a:pt x="1936" y="0"/>
                  </a:lnTo>
                  <a:lnTo>
                    <a:pt x="1936" y="1"/>
                  </a:lnTo>
                  <a:lnTo>
                    <a:pt x="1946" y="1"/>
                  </a:lnTo>
                  <a:lnTo>
                    <a:pt x="1958" y="1"/>
                  </a:lnTo>
                  <a:lnTo>
                    <a:pt x="1968" y="3"/>
                  </a:lnTo>
                  <a:lnTo>
                    <a:pt x="1979" y="5"/>
                  </a:lnTo>
                  <a:lnTo>
                    <a:pt x="1987" y="6"/>
                  </a:lnTo>
                  <a:lnTo>
                    <a:pt x="1997" y="10"/>
                  </a:lnTo>
                  <a:lnTo>
                    <a:pt x="2007" y="13"/>
                  </a:lnTo>
                  <a:lnTo>
                    <a:pt x="2016" y="17"/>
                  </a:lnTo>
                  <a:lnTo>
                    <a:pt x="2024" y="20"/>
                  </a:lnTo>
                  <a:lnTo>
                    <a:pt x="2035" y="25"/>
                  </a:lnTo>
                  <a:lnTo>
                    <a:pt x="2051" y="35"/>
                  </a:lnTo>
                  <a:lnTo>
                    <a:pt x="2067" y="47"/>
                  </a:lnTo>
                  <a:lnTo>
                    <a:pt x="2080" y="61"/>
                  </a:lnTo>
                  <a:lnTo>
                    <a:pt x="2094" y="74"/>
                  </a:lnTo>
                  <a:lnTo>
                    <a:pt x="2106" y="89"/>
                  </a:lnTo>
                  <a:lnTo>
                    <a:pt x="2116" y="106"/>
                  </a:lnTo>
                  <a:lnTo>
                    <a:pt x="2121" y="117"/>
                  </a:lnTo>
                  <a:lnTo>
                    <a:pt x="2124" y="125"/>
                  </a:lnTo>
                  <a:lnTo>
                    <a:pt x="2128" y="134"/>
                  </a:lnTo>
                  <a:lnTo>
                    <a:pt x="2131" y="144"/>
                  </a:lnTo>
                  <a:lnTo>
                    <a:pt x="2135" y="154"/>
                  </a:lnTo>
                  <a:lnTo>
                    <a:pt x="2136" y="162"/>
                  </a:lnTo>
                  <a:lnTo>
                    <a:pt x="2138" y="173"/>
                  </a:lnTo>
                  <a:lnTo>
                    <a:pt x="2140" y="183"/>
                  </a:lnTo>
                  <a:lnTo>
                    <a:pt x="2140" y="193"/>
                  </a:lnTo>
                  <a:lnTo>
                    <a:pt x="2141" y="205"/>
                  </a:lnTo>
                  <a:lnTo>
                    <a:pt x="2140" y="203"/>
                  </a:lnTo>
                  <a:lnTo>
                    <a:pt x="2140" y="714"/>
                  </a:lnTo>
                  <a:lnTo>
                    <a:pt x="2141" y="714"/>
                  </a:lnTo>
                  <a:lnTo>
                    <a:pt x="2140" y="724"/>
                  </a:lnTo>
                  <a:lnTo>
                    <a:pt x="2140" y="734"/>
                  </a:lnTo>
                  <a:lnTo>
                    <a:pt x="2138" y="744"/>
                  </a:lnTo>
                  <a:lnTo>
                    <a:pt x="2136" y="754"/>
                  </a:lnTo>
                  <a:lnTo>
                    <a:pt x="2135" y="765"/>
                  </a:lnTo>
                  <a:lnTo>
                    <a:pt x="2131" y="775"/>
                  </a:lnTo>
                  <a:lnTo>
                    <a:pt x="2128" y="783"/>
                  </a:lnTo>
                  <a:lnTo>
                    <a:pt x="2124" y="793"/>
                  </a:lnTo>
                  <a:lnTo>
                    <a:pt x="2121" y="802"/>
                  </a:lnTo>
                  <a:lnTo>
                    <a:pt x="2116" y="810"/>
                  </a:lnTo>
                  <a:lnTo>
                    <a:pt x="2106" y="827"/>
                  </a:lnTo>
                  <a:lnTo>
                    <a:pt x="2094" y="843"/>
                  </a:lnTo>
                  <a:lnTo>
                    <a:pt x="2080" y="858"/>
                  </a:lnTo>
                  <a:lnTo>
                    <a:pt x="2067" y="871"/>
                  </a:lnTo>
                  <a:lnTo>
                    <a:pt x="2051" y="883"/>
                  </a:lnTo>
                  <a:lnTo>
                    <a:pt x="2035" y="893"/>
                  </a:lnTo>
                  <a:lnTo>
                    <a:pt x="2024" y="897"/>
                  </a:lnTo>
                  <a:lnTo>
                    <a:pt x="2016" y="902"/>
                  </a:lnTo>
                  <a:lnTo>
                    <a:pt x="2007" y="905"/>
                  </a:lnTo>
                  <a:lnTo>
                    <a:pt x="1997" y="909"/>
                  </a:lnTo>
                  <a:lnTo>
                    <a:pt x="1987" y="910"/>
                  </a:lnTo>
                  <a:lnTo>
                    <a:pt x="1979" y="914"/>
                  </a:lnTo>
                  <a:lnTo>
                    <a:pt x="1968" y="915"/>
                  </a:lnTo>
                  <a:lnTo>
                    <a:pt x="1958" y="915"/>
                  </a:lnTo>
                  <a:lnTo>
                    <a:pt x="1946" y="917"/>
                  </a:lnTo>
                  <a:lnTo>
                    <a:pt x="1936" y="917"/>
                  </a:lnTo>
                  <a:lnTo>
                    <a:pt x="205" y="917"/>
                  </a:lnTo>
                  <a:lnTo>
                    <a:pt x="195" y="917"/>
                  </a:lnTo>
                  <a:lnTo>
                    <a:pt x="183" y="915"/>
                  </a:lnTo>
                  <a:lnTo>
                    <a:pt x="173" y="915"/>
                  </a:lnTo>
                  <a:lnTo>
                    <a:pt x="164" y="914"/>
                  </a:lnTo>
                  <a:lnTo>
                    <a:pt x="154" y="910"/>
                  </a:lnTo>
                  <a:lnTo>
                    <a:pt x="144" y="909"/>
                  </a:lnTo>
                  <a:lnTo>
                    <a:pt x="134" y="905"/>
                  </a:lnTo>
                  <a:lnTo>
                    <a:pt x="125" y="902"/>
                  </a:lnTo>
                  <a:lnTo>
                    <a:pt x="117" y="897"/>
                  </a:lnTo>
                  <a:lnTo>
                    <a:pt x="107" y="893"/>
                  </a:lnTo>
                  <a:lnTo>
                    <a:pt x="90" y="883"/>
                  </a:lnTo>
                  <a:lnTo>
                    <a:pt x="74" y="871"/>
                  </a:lnTo>
                  <a:lnTo>
                    <a:pt x="61" y="858"/>
                  </a:lnTo>
                  <a:lnTo>
                    <a:pt x="47" y="843"/>
                  </a:lnTo>
                  <a:lnTo>
                    <a:pt x="35" y="827"/>
                  </a:lnTo>
                  <a:lnTo>
                    <a:pt x="25" y="810"/>
                  </a:lnTo>
                  <a:lnTo>
                    <a:pt x="20" y="802"/>
                  </a:lnTo>
                  <a:lnTo>
                    <a:pt x="17" y="793"/>
                  </a:lnTo>
                  <a:lnTo>
                    <a:pt x="13" y="783"/>
                  </a:lnTo>
                  <a:lnTo>
                    <a:pt x="10" y="775"/>
                  </a:lnTo>
                  <a:lnTo>
                    <a:pt x="7" y="765"/>
                  </a:lnTo>
                  <a:lnTo>
                    <a:pt x="5" y="754"/>
                  </a:lnTo>
                  <a:lnTo>
                    <a:pt x="3" y="744"/>
                  </a:lnTo>
                  <a:lnTo>
                    <a:pt x="1" y="734"/>
                  </a:lnTo>
                  <a:lnTo>
                    <a:pt x="1" y="724"/>
                  </a:lnTo>
                  <a:lnTo>
                    <a:pt x="1" y="714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07" name="Freeform 99"/>
            <p:cNvSpPr>
              <a:spLocks/>
            </p:cNvSpPr>
            <p:nvPr/>
          </p:nvSpPr>
          <p:spPr bwMode="auto">
            <a:xfrm>
              <a:off x="8626" y="3121"/>
              <a:ext cx="2075" cy="853"/>
            </a:xfrm>
            <a:custGeom>
              <a:avLst/>
              <a:gdLst>
                <a:gd name="T0" fmla="*/ 0 w 2075"/>
                <a:gd name="T1" fmla="*/ 203 h 853"/>
                <a:gd name="T2" fmla="*/ 0 w 2075"/>
                <a:gd name="T3" fmla="*/ 193 h 853"/>
                <a:gd name="T4" fmla="*/ 1 w 2075"/>
                <a:gd name="T5" fmla="*/ 173 h 853"/>
                <a:gd name="T6" fmla="*/ 6 w 2075"/>
                <a:gd name="T7" fmla="*/ 154 h 853"/>
                <a:gd name="T8" fmla="*/ 12 w 2075"/>
                <a:gd name="T9" fmla="*/ 134 h 853"/>
                <a:gd name="T10" fmla="*/ 20 w 2075"/>
                <a:gd name="T11" fmla="*/ 117 h 853"/>
                <a:gd name="T12" fmla="*/ 34 w 2075"/>
                <a:gd name="T13" fmla="*/ 90 h 853"/>
                <a:gd name="T14" fmla="*/ 59 w 2075"/>
                <a:gd name="T15" fmla="*/ 61 h 853"/>
                <a:gd name="T16" fmla="*/ 90 w 2075"/>
                <a:gd name="T17" fmla="*/ 35 h 853"/>
                <a:gd name="T18" fmla="*/ 115 w 2075"/>
                <a:gd name="T19" fmla="*/ 20 h 853"/>
                <a:gd name="T20" fmla="*/ 134 w 2075"/>
                <a:gd name="T21" fmla="*/ 13 h 853"/>
                <a:gd name="T22" fmla="*/ 152 w 2075"/>
                <a:gd name="T23" fmla="*/ 7 h 853"/>
                <a:gd name="T24" fmla="*/ 173 w 2075"/>
                <a:gd name="T25" fmla="*/ 3 h 853"/>
                <a:gd name="T26" fmla="*/ 193 w 2075"/>
                <a:gd name="T27" fmla="*/ 2 h 853"/>
                <a:gd name="T28" fmla="*/ 203 w 2075"/>
                <a:gd name="T29" fmla="*/ 0 h 853"/>
                <a:gd name="T30" fmla="*/ 1870 w 2075"/>
                <a:gd name="T31" fmla="*/ 2 h 853"/>
                <a:gd name="T32" fmla="*/ 1892 w 2075"/>
                <a:gd name="T33" fmla="*/ 2 h 853"/>
                <a:gd name="T34" fmla="*/ 1912 w 2075"/>
                <a:gd name="T35" fmla="*/ 5 h 853"/>
                <a:gd name="T36" fmla="*/ 1931 w 2075"/>
                <a:gd name="T37" fmla="*/ 10 h 853"/>
                <a:gd name="T38" fmla="*/ 1950 w 2075"/>
                <a:gd name="T39" fmla="*/ 17 h 853"/>
                <a:gd name="T40" fmla="*/ 1968 w 2075"/>
                <a:gd name="T41" fmla="*/ 25 h 853"/>
                <a:gd name="T42" fmla="*/ 2001 w 2075"/>
                <a:gd name="T43" fmla="*/ 47 h 853"/>
                <a:gd name="T44" fmla="*/ 2028 w 2075"/>
                <a:gd name="T45" fmla="*/ 74 h 853"/>
                <a:gd name="T46" fmla="*/ 2050 w 2075"/>
                <a:gd name="T47" fmla="*/ 107 h 853"/>
                <a:gd name="T48" fmla="*/ 2058 w 2075"/>
                <a:gd name="T49" fmla="*/ 125 h 853"/>
                <a:gd name="T50" fmla="*/ 2065 w 2075"/>
                <a:gd name="T51" fmla="*/ 144 h 853"/>
                <a:gd name="T52" fmla="*/ 2070 w 2075"/>
                <a:gd name="T53" fmla="*/ 163 h 853"/>
                <a:gd name="T54" fmla="*/ 2073 w 2075"/>
                <a:gd name="T55" fmla="*/ 183 h 853"/>
                <a:gd name="T56" fmla="*/ 2075 w 2075"/>
                <a:gd name="T57" fmla="*/ 205 h 853"/>
                <a:gd name="T58" fmla="*/ 2073 w 2075"/>
                <a:gd name="T59" fmla="*/ 203 h 853"/>
                <a:gd name="T60" fmla="*/ 2075 w 2075"/>
                <a:gd name="T61" fmla="*/ 649 h 853"/>
                <a:gd name="T62" fmla="*/ 2073 w 2075"/>
                <a:gd name="T63" fmla="*/ 670 h 853"/>
                <a:gd name="T64" fmla="*/ 2070 w 2075"/>
                <a:gd name="T65" fmla="*/ 690 h 853"/>
                <a:gd name="T66" fmla="*/ 2065 w 2075"/>
                <a:gd name="T67" fmla="*/ 709 h 853"/>
                <a:gd name="T68" fmla="*/ 2058 w 2075"/>
                <a:gd name="T69" fmla="*/ 729 h 853"/>
                <a:gd name="T70" fmla="*/ 2050 w 2075"/>
                <a:gd name="T71" fmla="*/ 746 h 853"/>
                <a:gd name="T72" fmla="*/ 2028 w 2075"/>
                <a:gd name="T73" fmla="*/ 778 h 853"/>
                <a:gd name="T74" fmla="*/ 2001 w 2075"/>
                <a:gd name="T75" fmla="*/ 807 h 853"/>
                <a:gd name="T76" fmla="*/ 1968 w 2075"/>
                <a:gd name="T77" fmla="*/ 828 h 853"/>
                <a:gd name="T78" fmla="*/ 1950 w 2075"/>
                <a:gd name="T79" fmla="*/ 838 h 853"/>
                <a:gd name="T80" fmla="*/ 1931 w 2075"/>
                <a:gd name="T81" fmla="*/ 844 h 853"/>
                <a:gd name="T82" fmla="*/ 1912 w 2075"/>
                <a:gd name="T83" fmla="*/ 850 h 853"/>
                <a:gd name="T84" fmla="*/ 1892 w 2075"/>
                <a:gd name="T85" fmla="*/ 851 h 853"/>
                <a:gd name="T86" fmla="*/ 1870 w 2075"/>
                <a:gd name="T87" fmla="*/ 853 h 853"/>
                <a:gd name="T88" fmla="*/ 203 w 2075"/>
                <a:gd name="T89" fmla="*/ 853 h 853"/>
                <a:gd name="T90" fmla="*/ 193 w 2075"/>
                <a:gd name="T91" fmla="*/ 853 h 853"/>
                <a:gd name="T92" fmla="*/ 173 w 2075"/>
                <a:gd name="T93" fmla="*/ 851 h 853"/>
                <a:gd name="T94" fmla="*/ 152 w 2075"/>
                <a:gd name="T95" fmla="*/ 846 h 853"/>
                <a:gd name="T96" fmla="*/ 134 w 2075"/>
                <a:gd name="T97" fmla="*/ 841 h 853"/>
                <a:gd name="T98" fmla="*/ 115 w 2075"/>
                <a:gd name="T99" fmla="*/ 833 h 853"/>
                <a:gd name="T100" fmla="*/ 90 w 2075"/>
                <a:gd name="T101" fmla="*/ 817 h 853"/>
                <a:gd name="T102" fmla="*/ 59 w 2075"/>
                <a:gd name="T103" fmla="*/ 794 h 853"/>
                <a:gd name="T104" fmla="*/ 34 w 2075"/>
                <a:gd name="T105" fmla="*/ 763 h 853"/>
                <a:gd name="T106" fmla="*/ 20 w 2075"/>
                <a:gd name="T107" fmla="*/ 738 h 853"/>
                <a:gd name="T108" fmla="*/ 12 w 2075"/>
                <a:gd name="T109" fmla="*/ 719 h 853"/>
                <a:gd name="T110" fmla="*/ 6 w 2075"/>
                <a:gd name="T111" fmla="*/ 700 h 853"/>
                <a:gd name="T112" fmla="*/ 1 w 2075"/>
                <a:gd name="T113" fmla="*/ 680 h 853"/>
                <a:gd name="T114" fmla="*/ 0 w 2075"/>
                <a:gd name="T115" fmla="*/ 66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75" h="853">
                  <a:moveTo>
                    <a:pt x="0" y="649"/>
                  </a:moveTo>
                  <a:lnTo>
                    <a:pt x="0" y="203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3"/>
                  </a:lnTo>
                  <a:lnTo>
                    <a:pt x="1" y="173"/>
                  </a:lnTo>
                  <a:lnTo>
                    <a:pt x="3" y="163"/>
                  </a:lnTo>
                  <a:lnTo>
                    <a:pt x="6" y="154"/>
                  </a:lnTo>
                  <a:lnTo>
                    <a:pt x="8" y="144"/>
                  </a:lnTo>
                  <a:lnTo>
                    <a:pt x="12" y="134"/>
                  </a:lnTo>
                  <a:lnTo>
                    <a:pt x="15" y="125"/>
                  </a:lnTo>
                  <a:lnTo>
                    <a:pt x="20" y="117"/>
                  </a:lnTo>
                  <a:lnTo>
                    <a:pt x="23" y="107"/>
                  </a:lnTo>
                  <a:lnTo>
                    <a:pt x="34" y="90"/>
                  </a:lnTo>
                  <a:lnTo>
                    <a:pt x="45" y="74"/>
                  </a:lnTo>
                  <a:lnTo>
                    <a:pt x="59" y="61"/>
                  </a:lnTo>
                  <a:lnTo>
                    <a:pt x="73" y="47"/>
                  </a:lnTo>
                  <a:lnTo>
                    <a:pt x="90" y="35"/>
                  </a:lnTo>
                  <a:lnTo>
                    <a:pt x="106" y="25"/>
                  </a:lnTo>
                  <a:lnTo>
                    <a:pt x="115" y="20"/>
                  </a:lnTo>
                  <a:lnTo>
                    <a:pt x="123" y="17"/>
                  </a:lnTo>
                  <a:lnTo>
                    <a:pt x="134" y="13"/>
                  </a:lnTo>
                  <a:lnTo>
                    <a:pt x="142" y="10"/>
                  </a:lnTo>
                  <a:lnTo>
                    <a:pt x="152" y="7"/>
                  </a:lnTo>
                  <a:lnTo>
                    <a:pt x="162" y="5"/>
                  </a:lnTo>
                  <a:lnTo>
                    <a:pt x="173" y="3"/>
                  </a:lnTo>
                  <a:lnTo>
                    <a:pt x="183" y="2"/>
                  </a:lnTo>
                  <a:lnTo>
                    <a:pt x="193" y="2"/>
                  </a:lnTo>
                  <a:lnTo>
                    <a:pt x="203" y="2"/>
                  </a:lnTo>
                  <a:lnTo>
                    <a:pt x="203" y="0"/>
                  </a:lnTo>
                  <a:lnTo>
                    <a:pt x="1870" y="0"/>
                  </a:lnTo>
                  <a:lnTo>
                    <a:pt x="1870" y="2"/>
                  </a:lnTo>
                  <a:lnTo>
                    <a:pt x="1880" y="2"/>
                  </a:lnTo>
                  <a:lnTo>
                    <a:pt x="1892" y="2"/>
                  </a:lnTo>
                  <a:lnTo>
                    <a:pt x="1902" y="3"/>
                  </a:lnTo>
                  <a:lnTo>
                    <a:pt x="1912" y="5"/>
                  </a:lnTo>
                  <a:lnTo>
                    <a:pt x="1921" y="7"/>
                  </a:lnTo>
                  <a:lnTo>
                    <a:pt x="1931" y="10"/>
                  </a:lnTo>
                  <a:lnTo>
                    <a:pt x="1941" y="13"/>
                  </a:lnTo>
                  <a:lnTo>
                    <a:pt x="1950" y="17"/>
                  </a:lnTo>
                  <a:lnTo>
                    <a:pt x="1958" y="20"/>
                  </a:lnTo>
                  <a:lnTo>
                    <a:pt x="1968" y="25"/>
                  </a:lnTo>
                  <a:lnTo>
                    <a:pt x="1985" y="35"/>
                  </a:lnTo>
                  <a:lnTo>
                    <a:pt x="2001" y="47"/>
                  </a:lnTo>
                  <a:lnTo>
                    <a:pt x="2014" y="61"/>
                  </a:lnTo>
                  <a:lnTo>
                    <a:pt x="2028" y="74"/>
                  </a:lnTo>
                  <a:lnTo>
                    <a:pt x="2040" y="90"/>
                  </a:lnTo>
                  <a:lnTo>
                    <a:pt x="2050" y="107"/>
                  </a:lnTo>
                  <a:lnTo>
                    <a:pt x="2055" y="117"/>
                  </a:lnTo>
                  <a:lnTo>
                    <a:pt x="2058" y="125"/>
                  </a:lnTo>
                  <a:lnTo>
                    <a:pt x="2062" y="134"/>
                  </a:lnTo>
                  <a:lnTo>
                    <a:pt x="2065" y="144"/>
                  </a:lnTo>
                  <a:lnTo>
                    <a:pt x="2068" y="154"/>
                  </a:lnTo>
                  <a:lnTo>
                    <a:pt x="2070" y="163"/>
                  </a:lnTo>
                  <a:lnTo>
                    <a:pt x="2072" y="173"/>
                  </a:lnTo>
                  <a:lnTo>
                    <a:pt x="2073" y="183"/>
                  </a:lnTo>
                  <a:lnTo>
                    <a:pt x="2073" y="193"/>
                  </a:lnTo>
                  <a:lnTo>
                    <a:pt x="2075" y="205"/>
                  </a:lnTo>
                  <a:lnTo>
                    <a:pt x="2073" y="203"/>
                  </a:lnTo>
                  <a:lnTo>
                    <a:pt x="2073" y="649"/>
                  </a:lnTo>
                  <a:lnTo>
                    <a:pt x="2075" y="649"/>
                  </a:lnTo>
                  <a:lnTo>
                    <a:pt x="2073" y="660"/>
                  </a:lnTo>
                  <a:lnTo>
                    <a:pt x="2073" y="670"/>
                  </a:lnTo>
                  <a:lnTo>
                    <a:pt x="2072" y="680"/>
                  </a:lnTo>
                  <a:lnTo>
                    <a:pt x="2070" y="690"/>
                  </a:lnTo>
                  <a:lnTo>
                    <a:pt x="2068" y="700"/>
                  </a:lnTo>
                  <a:lnTo>
                    <a:pt x="2065" y="709"/>
                  </a:lnTo>
                  <a:lnTo>
                    <a:pt x="2062" y="719"/>
                  </a:lnTo>
                  <a:lnTo>
                    <a:pt x="2058" y="729"/>
                  </a:lnTo>
                  <a:lnTo>
                    <a:pt x="2055" y="738"/>
                  </a:lnTo>
                  <a:lnTo>
                    <a:pt x="2050" y="746"/>
                  </a:lnTo>
                  <a:lnTo>
                    <a:pt x="2040" y="763"/>
                  </a:lnTo>
                  <a:lnTo>
                    <a:pt x="2028" y="778"/>
                  </a:lnTo>
                  <a:lnTo>
                    <a:pt x="2014" y="794"/>
                  </a:lnTo>
                  <a:lnTo>
                    <a:pt x="2001" y="807"/>
                  </a:lnTo>
                  <a:lnTo>
                    <a:pt x="1985" y="817"/>
                  </a:lnTo>
                  <a:lnTo>
                    <a:pt x="1968" y="828"/>
                  </a:lnTo>
                  <a:lnTo>
                    <a:pt x="1958" y="833"/>
                  </a:lnTo>
                  <a:lnTo>
                    <a:pt x="1950" y="838"/>
                  </a:lnTo>
                  <a:lnTo>
                    <a:pt x="1941" y="841"/>
                  </a:lnTo>
                  <a:lnTo>
                    <a:pt x="1931" y="844"/>
                  </a:lnTo>
                  <a:lnTo>
                    <a:pt x="1921" y="846"/>
                  </a:lnTo>
                  <a:lnTo>
                    <a:pt x="1912" y="850"/>
                  </a:lnTo>
                  <a:lnTo>
                    <a:pt x="1902" y="851"/>
                  </a:lnTo>
                  <a:lnTo>
                    <a:pt x="1892" y="851"/>
                  </a:lnTo>
                  <a:lnTo>
                    <a:pt x="1880" y="853"/>
                  </a:lnTo>
                  <a:lnTo>
                    <a:pt x="1870" y="853"/>
                  </a:lnTo>
                  <a:lnTo>
                    <a:pt x="203" y="853"/>
                  </a:lnTo>
                  <a:lnTo>
                    <a:pt x="193" y="853"/>
                  </a:lnTo>
                  <a:lnTo>
                    <a:pt x="183" y="851"/>
                  </a:lnTo>
                  <a:lnTo>
                    <a:pt x="173" y="851"/>
                  </a:lnTo>
                  <a:lnTo>
                    <a:pt x="162" y="850"/>
                  </a:lnTo>
                  <a:lnTo>
                    <a:pt x="152" y="846"/>
                  </a:lnTo>
                  <a:lnTo>
                    <a:pt x="142" y="844"/>
                  </a:lnTo>
                  <a:lnTo>
                    <a:pt x="134" y="841"/>
                  </a:lnTo>
                  <a:lnTo>
                    <a:pt x="123" y="838"/>
                  </a:lnTo>
                  <a:lnTo>
                    <a:pt x="115" y="833"/>
                  </a:lnTo>
                  <a:lnTo>
                    <a:pt x="106" y="828"/>
                  </a:lnTo>
                  <a:lnTo>
                    <a:pt x="90" y="817"/>
                  </a:lnTo>
                  <a:lnTo>
                    <a:pt x="73" y="807"/>
                  </a:lnTo>
                  <a:lnTo>
                    <a:pt x="59" y="794"/>
                  </a:lnTo>
                  <a:lnTo>
                    <a:pt x="45" y="778"/>
                  </a:lnTo>
                  <a:lnTo>
                    <a:pt x="34" y="763"/>
                  </a:lnTo>
                  <a:lnTo>
                    <a:pt x="23" y="746"/>
                  </a:lnTo>
                  <a:lnTo>
                    <a:pt x="20" y="738"/>
                  </a:lnTo>
                  <a:lnTo>
                    <a:pt x="15" y="729"/>
                  </a:lnTo>
                  <a:lnTo>
                    <a:pt x="12" y="719"/>
                  </a:lnTo>
                  <a:lnTo>
                    <a:pt x="8" y="709"/>
                  </a:lnTo>
                  <a:lnTo>
                    <a:pt x="6" y="700"/>
                  </a:lnTo>
                  <a:lnTo>
                    <a:pt x="3" y="690"/>
                  </a:lnTo>
                  <a:lnTo>
                    <a:pt x="1" y="680"/>
                  </a:lnTo>
                  <a:lnTo>
                    <a:pt x="0" y="670"/>
                  </a:lnTo>
                  <a:lnTo>
                    <a:pt x="0" y="660"/>
                  </a:lnTo>
                  <a:lnTo>
                    <a:pt x="0" y="649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08" name="Rectangle 98"/>
            <p:cNvSpPr>
              <a:spLocks noChangeArrowheads="1"/>
            </p:cNvSpPr>
            <p:nvPr/>
          </p:nvSpPr>
          <p:spPr bwMode="auto">
            <a:xfrm>
              <a:off x="9034" y="3202"/>
              <a:ext cx="121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Micheál Ó Cinnéide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09" name="Rectangle 97"/>
            <p:cNvSpPr>
              <a:spLocks noChangeArrowheads="1"/>
            </p:cNvSpPr>
            <p:nvPr/>
          </p:nvSpPr>
          <p:spPr bwMode="auto">
            <a:xfrm>
              <a:off x="9411" y="3375"/>
              <a:ext cx="49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Director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0" name="Rectangle 96"/>
            <p:cNvSpPr>
              <a:spLocks noChangeArrowheads="1"/>
            </p:cNvSpPr>
            <p:nvPr/>
          </p:nvSpPr>
          <p:spPr bwMode="auto">
            <a:xfrm>
              <a:off x="8916" y="3548"/>
              <a:ext cx="147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Office of Environmental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1" name="Rectangle 95"/>
            <p:cNvSpPr>
              <a:spLocks noChangeArrowheads="1"/>
            </p:cNvSpPr>
            <p:nvPr/>
          </p:nvSpPr>
          <p:spPr bwMode="auto">
            <a:xfrm>
              <a:off x="9272" y="3721"/>
              <a:ext cx="78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Assessment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2" name="Freeform 94"/>
            <p:cNvSpPr>
              <a:spLocks/>
            </p:cNvSpPr>
            <p:nvPr/>
          </p:nvSpPr>
          <p:spPr bwMode="auto">
            <a:xfrm>
              <a:off x="11956" y="3089"/>
              <a:ext cx="2140" cy="917"/>
            </a:xfrm>
            <a:custGeom>
              <a:avLst/>
              <a:gdLst>
                <a:gd name="T0" fmla="*/ 0 w 2140"/>
                <a:gd name="T1" fmla="*/ 203 h 917"/>
                <a:gd name="T2" fmla="*/ 0 w 2140"/>
                <a:gd name="T3" fmla="*/ 193 h 917"/>
                <a:gd name="T4" fmla="*/ 2 w 2140"/>
                <a:gd name="T5" fmla="*/ 173 h 917"/>
                <a:gd name="T6" fmla="*/ 7 w 2140"/>
                <a:gd name="T7" fmla="*/ 154 h 917"/>
                <a:gd name="T8" fmla="*/ 12 w 2140"/>
                <a:gd name="T9" fmla="*/ 134 h 917"/>
                <a:gd name="T10" fmla="*/ 20 w 2140"/>
                <a:gd name="T11" fmla="*/ 117 h 917"/>
                <a:gd name="T12" fmla="*/ 34 w 2140"/>
                <a:gd name="T13" fmla="*/ 91 h 917"/>
                <a:gd name="T14" fmla="*/ 59 w 2140"/>
                <a:gd name="T15" fmla="*/ 61 h 917"/>
                <a:gd name="T16" fmla="*/ 90 w 2140"/>
                <a:gd name="T17" fmla="*/ 35 h 917"/>
                <a:gd name="T18" fmla="*/ 115 w 2140"/>
                <a:gd name="T19" fmla="*/ 20 h 917"/>
                <a:gd name="T20" fmla="*/ 134 w 2140"/>
                <a:gd name="T21" fmla="*/ 13 h 917"/>
                <a:gd name="T22" fmla="*/ 152 w 2140"/>
                <a:gd name="T23" fmla="*/ 6 h 917"/>
                <a:gd name="T24" fmla="*/ 173 w 2140"/>
                <a:gd name="T25" fmla="*/ 3 h 917"/>
                <a:gd name="T26" fmla="*/ 193 w 2140"/>
                <a:gd name="T27" fmla="*/ 1 h 917"/>
                <a:gd name="T28" fmla="*/ 203 w 2140"/>
                <a:gd name="T29" fmla="*/ 0 h 917"/>
                <a:gd name="T30" fmla="*/ 1936 w 2140"/>
                <a:gd name="T31" fmla="*/ 1 h 917"/>
                <a:gd name="T32" fmla="*/ 1957 w 2140"/>
                <a:gd name="T33" fmla="*/ 1 h 917"/>
                <a:gd name="T34" fmla="*/ 1977 w 2140"/>
                <a:gd name="T35" fmla="*/ 5 h 917"/>
                <a:gd name="T36" fmla="*/ 1996 w 2140"/>
                <a:gd name="T37" fmla="*/ 10 h 917"/>
                <a:gd name="T38" fmla="*/ 2014 w 2140"/>
                <a:gd name="T39" fmla="*/ 17 h 917"/>
                <a:gd name="T40" fmla="*/ 2033 w 2140"/>
                <a:gd name="T41" fmla="*/ 25 h 917"/>
                <a:gd name="T42" fmla="*/ 2065 w 2140"/>
                <a:gd name="T43" fmla="*/ 47 h 917"/>
                <a:gd name="T44" fmla="*/ 2092 w 2140"/>
                <a:gd name="T45" fmla="*/ 74 h 917"/>
                <a:gd name="T46" fmla="*/ 2114 w 2140"/>
                <a:gd name="T47" fmla="*/ 106 h 917"/>
                <a:gd name="T48" fmla="*/ 2123 w 2140"/>
                <a:gd name="T49" fmla="*/ 125 h 917"/>
                <a:gd name="T50" fmla="*/ 2130 w 2140"/>
                <a:gd name="T51" fmla="*/ 144 h 917"/>
                <a:gd name="T52" fmla="*/ 2135 w 2140"/>
                <a:gd name="T53" fmla="*/ 162 h 917"/>
                <a:gd name="T54" fmla="*/ 2138 w 2140"/>
                <a:gd name="T55" fmla="*/ 183 h 917"/>
                <a:gd name="T56" fmla="*/ 2140 w 2140"/>
                <a:gd name="T57" fmla="*/ 205 h 917"/>
                <a:gd name="T58" fmla="*/ 2140 w 2140"/>
                <a:gd name="T59" fmla="*/ 203 h 917"/>
                <a:gd name="T60" fmla="*/ 2140 w 2140"/>
                <a:gd name="T61" fmla="*/ 714 h 917"/>
                <a:gd name="T62" fmla="*/ 2138 w 2140"/>
                <a:gd name="T63" fmla="*/ 734 h 917"/>
                <a:gd name="T64" fmla="*/ 2135 w 2140"/>
                <a:gd name="T65" fmla="*/ 754 h 917"/>
                <a:gd name="T66" fmla="*/ 2130 w 2140"/>
                <a:gd name="T67" fmla="*/ 775 h 917"/>
                <a:gd name="T68" fmla="*/ 2123 w 2140"/>
                <a:gd name="T69" fmla="*/ 793 h 917"/>
                <a:gd name="T70" fmla="*/ 2114 w 2140"/>
                <a:gd name="T71" fmla="*/ 810 h 917"/>
                <a:gd name="T72" fmla="*/ 2092 w 2140"/>
                <a:gd name="T73" fmla="*/ 843 h 917"/>
                <a:gd name="T74" fmla="*/ 2065 w 2140"/>
                <a:gd name="T75" fmla="*/ 871 h 917"/>
                <a:gd name="T76" fmla="*/ 2033 w 2140"/>
                <a:gd name="T77" fmla="*/ 893 h 917"/>
                <a:gd name="T78" fmla="*/ 2014 w 2140"/>
                <a:gd name="T79" fmla="*/ 902 h 917"/>
                <a:gd name="T80" fmla="*/ 1996 w 2140"/>
                <a:gd name="T81" fmla="*/ 909 h 917"/>
                <a:gd name="T82" fmla="*/ 1977 w 2140"/>
                <a:gd name="T83" fmla="*/ 914 h 917"/>
                <a:gd name="T84" fmla="*/ 1957 w 2140"/>
                <a:gd name="T85" fmla="*/ 915 h 917"/>
                <a:gd name="T86" fmla="*/ 1936 w 2140"/>
                <a:gd name="T87" fmla="*/ 917 h 917"/>
                <a:gd name="T88" fmla="*/ 203 w 2140"/>
                <a:gd name="T89" fmla="*/ 917 h 917"/>
                <a:gd name="T90" fmla="*/ 193 w 2140"/>
                <a:gd name="T91" fmla="*/ 917 h 917"/>
                <a:gd name="T92" fmla="*/ 173 w 2140"/>
                <a:gd name="T93" fmla="*/ 915 h 917"/>
                <a:gd name="T94" fmla="*/ 152 w 2140"/>
                <a:gd name="T95" fmla="*/ 910 h 917"/>
                <a:gd name="T96" fmla="*/ 134 w 2140"/>
                <a:gd name="T97" fmla="*/ 905 h 917"/>
                <a:gd name="T98" fmla="*/ 115 w 2140"/>
                <a:gd name="T99" fmla="*/ 897 h 917"/>
                <a:gd name="T100" fmla="*/ 90 w 2140"/>
                <a:gd name="T101" fmla="*/ 883 h 917"/>
                <a:gd name="T102" fmla="*/ 59 w 2140"/>
                <a:gd name="T103" fmla="*/ 858 h 917"/>
                <a:gd name="T104" fmla="*/ 34 w 2140"/>
                <a:gd name="T105" fmla="*/ 827 h 917"/>
                <a:gd name="T106" fmla="*/ 20 w 2140"/>
                <a:gd name="T107" fmla="*/ 802 h 917"/>
                <a:gd name="T108" fmla="*/ 12 w 2140"/>
                <a:gd name="T109" fmla="*/ 783 h 917"/>
                <a:gd name="T110" fmla="*/ 7 w 2140"/>
                <a:gd name="T111" fmla="*/ 765 h 917"/>
                <a:gd name="T112" fmla="*/ 2 w 2140"/>
                <a:gd name="T113" fmla="*/ 744 h 917"/>
                <a:gd name="T114" fmla="*/ 0 w 2140"/>
                <a:gd name="T115" fmla="*/ 724 h 917"/>
                <a:gd name="T116" fmla="*/ 0 w 2140"/>
                <a:gd name="T117" fmla="*/ 71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0" h="917">
                  <a:moveTo>
                    <a:pt x="0" y="714"/>
                  </a:moveTo>
                  <a:lnTo>
                    <a:pt x="0" y="203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3" y="162"/>
                  </a:lnTo>
                  <a:lnTo>
                    <a:pt x="7" y="154"/>
                  </a:lnTo>
                  <a:lnTo>
                    <a:pt x="8" y="144"/>
                  </a:lnTo>
                  <a:lnTo>
                    <a:pt x="12" y="134"/>
                  </a:lnTo>
                  <a:lnTo>
                    <a:pt x="15" y="125"/>
                  </a:lnTo>
                  <a:lnTo>
                    <a:pt x="20" y="117"/>
                  </a:lnTo>
                  <a:lnTo>
                    <a:pt x="24" y="106"/>
                  </a:lnTo>
                  <a:lnTo>
                    <a:pt x="34" y="91"/>
                  </a:lnTo>
                  <a:lnTo>
                    <a:pt x="46" y="74"/>
                  </a:lnTo>
                  <a:lnTo>
                    <a:pt x="59" y="61"/>
                  </a:lnTo>
                  <a:lnTo>
                    <a:pt x="74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4" y="17"/>
                  </a:lnTo>
                  <a:lnTo>
                    <a:pt x="134" y="13"/>
                  </a:lnTo>
                  <a:lnTo>
                    <a:pt x="142" y="10"/>
                  </a:lnTo>
                  <a:lnTo>
                    <a:pt x="152" y="6"/>
                  </a:lnTo>
                  <a:lnTo>
                    <a:pt x="163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3" y="1"/>
                  </a:lnTo>
                  <a:lnTo>
                    <a:pt x="203" y="1"/>
                  </a:lnTo>
                  <a:lnTo>
                    <a:pt x="203" y="0"/>
                  </a:lnTo>
                  <a:lnTo>
                    <a:pt x="1935" y="0"/>
                  </a:lnTo>
                  <a:lnTo>
                    <a:pt x="1936" y="1"/>
                  </a:lnTo>
                  <a:lnTo>
                    <a:pt x="1946" y="1"/>
                  </a:lnTo>
                  <a:lnTo>
                    <a:pt x="1957" y="1"/>
                  </a:lnTo>
                  <a:lnTo>
                    <a:pt x="1967" y="3"/>
                  </a:lnTo>
                  <a:lnTo>
                    <a:pt x="1977" y="5"/>
                  </a:lnTo>
                  <a:lnTo>
                    <a:pt x="1987" y="6"/>
                  </a:lnTo>
                  <a:lnTo>
                    <a:pt x="1996" y="10"/>
                  </a:lnTo>
                  <a:lnTo>
                    <a:pt x="2006" y="13"/>
                  </a:lnTo>
                  <a:lnTo>
                    <a:pt x="2014" y="17"/>
                  </a:lnTo>
                  <a:lnTo>
                    <a:pt x="2024" y="20"/>
                  </a:lnTo>
                  <a:lnTo>
                    <a:pt x="2033" y="25"/>
                  </a:lnTo>
                  <a:lnTo>
                    <a:pt x="2050" y="35"/>
                  </a:lnTo>
                  <a:lnTo>
                    <a:pt x="2065" y="47"/>
                  </a:lnTo>
                  <a:lnTo>
                    <a:pt x="2079" y="61"/>
                  </a:lnTo>
                  <a:lnTo>
                    <a:pt x="2092" y="74"/>
                  </a:lnTo>
                  <a:lnTo>
                    <a:pt x="2104" y="91"/>
                  </a:lnTo>
                  <a:lnTo>
                    <a:pt x="2114" y="106"/>
                  </a:lnTo>
                  <a:lnTo>
                    <a:pt x="2119" y="117"/>
                  </a:lnTo>
                  <a:lnTo>
                    <a:pt x="2123" y="125"/>
                  </a:lnTo>
                  <a:lnTo>
                    <a:pt x="2126" y="134"/>
                  </a:lnTo>
                  <a:lnTo>
                    <a:pt x="2130" y="144"/>
                  </a:lnTo>
                  <a:lnTo>
                    <a:pt x="2133" y="154"/>
                  </a:lnTo>
                  <a:lnTo>
                    <a:pt x="2135" y="162"/>
                  </a:lnTo>
                  <a:lnTo>
                    <a:pt x="2136" y="173"/>
                  </a:lnTo>
                  <a:lnTo>
                    <a:pt x="2138" y="183"/>
                  </a:lnTo>
                  <a:lnTo>
                    <a:pt x="2138" y="193"/>
                  </a:lnTo>
                  <a:lnTo>
                    <a:pt x="2140" y="205"/>
                  </a:lnTo>
                  <a:lnTo>
                    <a:pt x="2140" y="203"/>
                  </a:lnTo>
                  <a:lnTo>
                    <a:pt x="2140" y="714"/>
                  </a:lnTo>
                  <a:lnTo>
                    <a:pt x="2138" y="724"/>
                  </a:lnTo>
                  <a:lnTo>
                    <a:pt x="2138" y="734"/>
                  </a:lnTo>
                  <a:lnTo>
                    <a:pt x="2136" y="744"/>
                  </a:lnTo>
                  <a:lnTo>
                    <a:pt x="2135" y="754"/>
                  </a:lnTo>
                  <a:lnTo>
                    <a:pt x="2133" y="765"/>
                  </a:lnTo>
                  <a:lnTo>
                    <a:pt x="2130" y="775"/>
                  </a:lnTo>
                  <a:lnTo>
                    <a:pt x="2126" y="783"/>
                  </a:lnTo>
                  <a:lnTo>
                    <a:pt x="2123" y="793"/>
                  </a:lnTo>
                  <a:lnTo>
                    <a:pt x="2119" y="802"/>
                  </a:lnTo>
                  <a:lnTo>
                    <a:pt x="2114" y="810"/>
                  </a:lnTo>
                  <a:lnTo>
                    <a:pt x="2104" y="827"/>
                  </a:lnTo>
                  <a:lnTo>
                    <a:pt x="2092" y="843"/>
                  </a:lnTo>
                  <a:lnTo>
                    <a:pt x="2079" y="858"/>
                  </a:lnTo>
                  <a:lnTo>
                    <a:pt x="2065" y="871"/>
                  </a:lnTo>
                  <a:lnTo>
                    <a:pt x="2050" y="883"/>
                  </a:lnTo>
                  <a:lnTo>
                    <a:pt x="2033" y="893"/>
                  </a:lnTo>
                  <a:lnTo>
                    <a:pt x="2024" y="897"/>
                  </a:lnTo>
                  <a:lnTo>
                    <a:pt x="2014" y="902"/>
                  </a:lnTo>
                  <a:lnTo>
                    <a:pt x="2006" y="905"/>
                  </a:lnTo>
                  <a:lnTo>
                    <a:pt x="1996" y="909"/>
                  </a:lnTo>
                  <a:lnTo>
                    <a:pt x="1987" y="910"/>
                  </a:lnTo>
                  <a:lnTo>
                    <a:pt x="1977" y="914"/>
                  </a:lnTo>
                  <a:lnTo>
                    <a:pt x="1967" y="915"/>
                  </a:lnTo>
                  <a:lnTo>
                    <a:pt x="1957" y="915"/>
                  </a:lnTo>
                  <a:lnTo>
                    <a:pt x="1946" y="917"/>
                  </a:lnTo>
                  <a:lnTo>
                    <a:pt x="1936" y="917"/>
                  </a:lnTo>
                  <a:lnTo>
                    <a:pt x="1935" y="917"/>
                  </a:lnTo>
                  <a:lnTo>
                    <a:pt x="203" y="917"/>
                  </a:lnTo>
                  <a:lnTo>
                    <a:pt x="193" y="917"/>
                  </a:lnTo>
                  <a:lnTo>
                    <a:pt x="183" y="915"/>
                  </a:lnTo>
                  <a:lnTo>
                    <a:pt x="173" y="915"/>
                  </a:lnTo>
                  <a:lnTo>
                    <a:pt x="163" y="914"/>
                  </a:lnTo>
                  <a:lnTo>
                    <a:pt x="152" y="910"/>
                  </a:lnTo>
                  <a:lnTo>
                    <a:pt x="142" y="909"/>
                  </a:lnTo>
                  <a:lnTo>
                    <a:pt x="134" y="905"/>
                  </a:lnTo>
                  <a:lnTo>
                    <a:pt x="124" y="902"/>
                  </a:lnTo>
                  <a:lnTo>
                    <a:pt x="115" y="897"/>
                  </a:lnTo>
                  <a:lnTo>
                    <a:pt x="107" y="893"/>
                  </a:lnTo>
                  <a:lnTo>
                    <a:pt x="90" y="883"/>
                  </a:lnTo>
                  <a:lnTo>
                    <a:pt x="74" y="871"/>
                  </a:lnTo>
                  <a:lnTo>
                    <a:pt x="59" y="858"/>
                  </a:lnTo>
                  <a:lnTo>
                    <a:pt x="46" y="843"/>
                  </a:lnTo>
                  <a:lnTo>
                    <a:pt x="34" y="827"/>
                  </a:lnTo>
                  <a:lnTo>
                    <a:pt x="24" y="810"/>
                  </a:lnTo>
                  <a:lnTo>
                    <a:pt x="20" y="802"/>
                  </a:lnTo>
                  <a:lnTo>
                    <a:pt x="15" y="793"/>
                  </a:lnTo>
                  <a:lnTo>
                    <a:pt x="12" y="783"/>
                  </a:lnTo>
                  <a:lnTo>
                    <a:pt x="8" y="775"/>
                  </a:lnTo>
                  <a:lnTo>
                    <a:pt x="7" y="765"/>
                  </a:lnTo>
                  <a:lnTo>
                    <a:pt x="3" y="754"/>
                  </a:lnTo>
                  <a:lnTo>
                    <a:pt x="2" y="744"/>
                  </a:lnTo>
                  <a:lnTo>
                    <a:pt x="2" y="734"/>
                  </a:lnTo>
                  <a:lnTo>
                    <a:pt x="0" y="72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13" name="Freeform 93"/>
            <p:cNvSpPr>
              <a:spLocks/>
            </p:cNvSpPr>
            <p:nvPr/>
          </p:nvSpPr>
          <p:spPr bwMode="auto">
            <a:xfrm>
              <a:off x="11956" y="3089"/>
              <a:ext cx="2140" cy="917"/>
            </a:xfrm>
            <a:custGeom>
              <a:avLst/>
              <a:gdLst>
                <a:gd name="T0" fmla="*/ 0 w 2140"/>
                <a:gd name="T1" fmla="*/ 203 h 917"/>
                <a:gd name="T2" fmla="*/ 0 w 2140"/>
                <a:gd name="T3" fmla="*/ 193 h 917"/>
                <a:gd name="T4" fmla="*/ 2 w 2140"/>
                <a:gd name="T5" fmla="*/ 173 h 917"/>
                <a:gd name="T6" fmla="*/ 7 w 2140"/>
                <a:gd name="T7" fmla="*/ 154 h 917"/>
                <a:gd name="T8" fmla="*/ 12 w 2140"/>
                <a:gd name="T9" fmla="*/ 134 h 917"/>
                <a:gd name="T10" fmla="*/ 20 w 2140"/>
                <a:gd name="T11" fmla="*/ 117 h 917"/>
                <a:gd name="T12" fmla="*/ 34 w 2140"/>
                <a:gd name="T13" fmla="*/ 91 h 917"/>
                <a:gd name="T14" fmla="*/ 59 w 2140"/>
                <a:gd name="T15" fmla="*/ 61 h 917"/>
                <a:gd name="T16" fmla="*/ 90 w 2140"/>
                <a:gd name="T17" fmla="*/ 35 h 917"/>
                <a:gd name="T18" fmla="*/ 115 w 2140"/>
                <a:gd name="T19" fmla="*/ 20 h 917"/>
                <a:gd name="T20" fmla="*/ 134 w 2140"/>
                <a:gd name="T21" fmla="*/ 13 h 917"/>
                <a:gd name="T22" fmla="*/ 152 w 2140"/>
                <a:gd name="T23" fmla="*/ 6 h 917"/>
                <a:gd name="T24" fmla="*/ 173 w 2140"/>
                <a:gd name="T25" fmla="*/ 3 h 917"/>
                <a:gd name="T26" fmla="*/ 193 w 2140"/>
                <a:gd name="T27" fmla="*/ 1 h 917"/>
                <a:gd name="T28" fmla="*/ 203 w 2140"/>
                <a:gd name="T29" fmla="*/ 0 h 917"/>
                <a:gd name="T30" fmla="*/ 1936 w 2140"/>
                <a:gd name="T31" fmla="*/ 1 h 917"/>
                <a:gd name="T32" fmla="*/ 1957 w 2140"/>
                <a:gd name="T33" fmla="*/ 1 h 917"/>
                <a:gd name="T34" fmla="*/ 1977 w 2140"/>
                <a:gd name="T35" fmla="*/ 5 h 917"/>
                <a:gd name="T36" fmla="*/ 1996 w 2140"/>
                <a:gd name="T37" fmla="*/ 10 h 917"/>
                <a:gd name="T38" fmla="*/ 2014 w 2140"/>
                <a:gd name="T39" fmla="*/ 17 h 917"/>
                <a:gd name="T40" fmla="*/ 2033 w 2140"/>
                <a:gd name="T41" fmla="*/ 25 h 917"/>
                <a:gd name="T42" fmla="*/ 2065 w 2140"/>
                <a:gd name="T43" fmla="*/ 47 h 917"/>
                <a:gd name="T44" fmla="*/ 2092 w 2140"/>
                <a:gd name="T45" fmla="*/ 74 h 917"/>
                <a:gd name="T46" fmla="*/ 2114 w 2140"/>
                <a:gd name="T47" fmla="*/ 106 h 917"/>
                <a:gd name="T48" fmla="*/ 2123 w 2140"/>
                <a:gd name="T49" fmla="*/ 125 h 917"/>
                <a:gd name="T50" fmla="*/ 2130 w 2140"/>
                <a:gd name="T51" fmla="*/ 144 h 917"/>
                <a:gd name="T52" fmla="*/ 2135 w 2140"/>
                <a:gd name="T53" fmla="*/ 162 h 917"/>
                <a:gd name="T54" fmla="*/ 2138 w 2140"/>
                <a:gd name="T55" fmla="*/ 183 h 917"/>
                <a:gd name="T56" fmla="*/ 2140 w 2140"/>
                <a:gd name="T57" fmla="*/ 205 h 917"/>
                <a:gd name="T58" fmla="*/ 2140 w 2140"/>
                <a:gd name="T59" fmla="*/ 203 h 917"/>
                <a:gd name="T60" fmla="*/ 2140 w 2140"/>
                <a:gd name="T61" fmla="*/ 714 h 917"/>
                <a:gd name="T62" fmla="*/ 2138 w 2140"/>
                <a:gd name="T63" fmla="*/ 734 h 917"/>
                <a:gd name="T64" fmla="*/ 2135 w 2140"/>
                <a:gd name="T65" fmla="*/ 754 h 917"/>
                <a:gd name="T66" fmla="*/ 2130 w 2140"/>
                <a:gd name="T67" fmla="*/ 775 h 917"/>
                <a:gd name="T68" fmla="*/ 2123 w 2140"/>
                <a:gd name="T69" fmla="*/ 793 h 917"/>
                <a:gd name="T70" fmla="*/ 2114 w 2140"/>
                <a:gd name="T71" fmla="*/ 810 h 917"/>
                <a:gd name="T72" fmla="*/ 2092 w 2140"/>
                <a:gd name="T73" fmla="*/ 843 h 917"/>
                <a:gd name="T74" fmla="*/ 2065 w 2140"/>
                <a:gd name="T75" fmla="*/ 871 h 917"/>
                <a:gd name="T76" fmla="*/ 2033 w 2140"/>
                <a:gd name="T77" fmla="*/ 893 h 917"/>
                <a:gd name="T78" fmla="*/ 2014 w 2140"/>
                <a:gd name="T79" fmla="*/ 902 h 917"/>
                <a:gd name="T80" fmla="*/ 1996 w 2140"/>
                <a:gd name="T81" fmla="*/ 909 h 917"/>
                <a:gd name="T82" fmla="*/ 1977 w 2140"/>
                <a:gd name="T83" fmla="*/ 914 h 917"/>
                <a:gd name="T84" fmla="*/ 1957 w 2140"/>
                <a:gd name="T85" fmla="*/ 915 h 917"/>
                <a:gd name="T86" fmla="*/ 1936 w 2140"/>
                <a:gd name="T87" fmla="*/ 917 h 917"/>
                <a:gd name="T88" fmla="*/ 203 w 2140"/>
                <a:gd name="T89" fmla="*/ 917 h 917"/>
                <a:gd name="T90" fmla="*/ 193 w 2140"/>
                <a:gd name="T91" fmla="*/ 917 h 917"/>
                <a:gd name="T92" fmla="*/ 173 w 2140"/>
                <a:gd name="T93" fmla="*/ 915 h 917"/>
                <a:gd name="T94" fmla="*/ 152 w 2140"/>
                <a:gd name="T95" fmla="*/ 910 h 917"/>
                <a:gd name="T96" fmla="*/ 134 w 2140"/>
                <a:gd name="T97" fmla="*/ 905 h 917"/>
                <a:gd name="T98" fmla="*/ 115 w 2140"/>
                <a:gd name="T99" fmla="*/ 897 h 917"/>
                <a:gd name="T100" fmla="*/ 90 w 2140"/>
                <a:gd name="T101" fmla="*/ 883 h 917"/>
                <a:gd name="T102" fmla="*/ 59 w 2140"/>
                <a:gd name="T103" fmla="*/ 858 h 917"/>
                <a:gd name="T104" fmla="*/ 34 w 2140"/>
                <a:gd name="T105" fmla="*/ 827 h 917"/>
                <a:gd name="T106" fmla="*/ 20 w 2140"/>
                <a:gd name="T107" fmla="*/ 802 h 917"/>
                <a:gd name="T108" fmla="*/ 12 w 2140"/>
                <a:gd name="T109" fmla="*/ 783 h 917"/>
                <a:gd name="T110" fmla="*/ 7 w 2140"/>
                <a:gd name="T111" fmla="*/ 765 h 917"/>
                <a:gd name="T112" fmla="*/ 2 w 2140"/>
                <a:gd name="T113" fmla="*/ 744 h 917"/>
                <a:gd name="T114" fmla="*/ 0 w 2140"/>
                <a:gd name="T115" fmla="*/ 724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0" h="917">
                  <a:moveTo>
                    <a:pt x="0" y="714"/>
                  </a:moveTo>
                  <a:lnTo>
                    <a:pt x="0" y="203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3" y="162"/>
                  </a:lnTo>
                  <a:lnTo>
                    <a:pt x="7" y="154"/>
                  </a:lnTo>
                  <a:lnTo>
                    <a:pt x="8" y="144"/>
                  </a:lnTo>
                  <a:lnTo>
                    <a:pt x="12" y="134"/>
                  </a:lnTo>
                  <a:lnTo>
                    <a:pt x="15" y="125"/>
                  </a:lnTo>
                  <a:lnTo>
                    <a:pt x="20" y="117"/>
                  </a:lnTo>
                  <a:lnTo>
                    <a:pt x="24" y="106"/>
                  </a:lnTo>
                  <a:lnTo>
                    <a:pt x="34" y="91"/>
                  </a:lnTo>
                  <a:lnTo>
                    <a:pt x="46" y="74"/>
                  </a:lnTo>
                  <a:lnTo>
                    <a:pt x="59" y="61"/>
                  </a:lnTo>
                  <a:lnTo>
                    <a:pt x="74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4" y="17"/>
                  </a:lnTo>
                  <a:lnTo>
                    <a:pt x="134" y="13"/>
                  </a:lnTo>
                  <a:lnTo>
                    <a:pt x="142" y="10"/>
                  </a:lnTo>
                  <a:lnTo>
                    <a:pt x="152" y="6"/>
                  </a:lnTo>
                  <a:lnTo>
                    <a:pt x="163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3" y="1"/>
                  </a:lnTo>
                  <a:lnTo>
                    <a:pt x="203" y="1"/>
                  </a:lnTo>
                  <a:lnTo>
                    <a:pt x="203" y="0"/>
                  </a:lnTo>
                  <a:lnTo>
                    <a:pt x="1935" y="0"/>
                  </a:lnTo>
                  <a:lnTo>
                    <a:pt x="1936" y="1"/>
                  </a:lnTo>
                  <a:lnTo>
                    <a:pt x="1946" y="1"/>
                  </a:lnTo>
                  <a:lnTo>
                    <a:pt x="1957" y="1"/>
                  </a:lnTo>
                  <a:lnTo>
                    <a:pt x="1967" y="3"/>
                  </a:lnTo>
                  <a:lnTo>
                    <a:pt x="1977" y="5"/>
                  </a:lnTo>
                  <a:lnTo>
                    <a:pt x="1987" y="6"/>
                  </a:lnTo>
                  <a:lnTo>
                    <a:pt x="1996" y="10"/>
                  </a:lnTo>
                  <a:lnTo>
                    <a:pt x="2006" y="13"/>
                  </a:lnTo>
                  <a:lnTo>
                    <a:pt x="2014" y="17"/>
                  </a:lnTo>
                  <a:lnTo>
                    <a:pt x="2024" y="20"/>
                  </a:lnTo>
                  <a:lnTo>
                    <a:pt x="2033" y="25"/>
                  </a:lnTo>
                  <a:lnTo>
                    <a:pt x="2050" y="35"/>
                  </a:lnTo>
                  <a:lnTo>
                    <a:pt x="2065" y="47"/>
                  </a:lnTo>
                  <a:lnTo>
                    <a:pt x="2079" y="61"/>
                  </a:lnTo>
                  <a:lnTo>
                    <a:pt x="2092" y="74"/>
                  </a:lnTo>
                  <a:lnTo>
                    <a:pt x="2104" y="91"/>
                  </a:lnTo>
                  <a:lnTo>
                    <a:pt x="2114" y="106"/>
                  </a:lnTo>
                  <a:lnTo>
                    <a:pt x="2119" y="117"/>
                  </a:lnTo>
                  <a:lnTo>
                    <a:pt x="2123" y="125"/>
                  </a:lnTo>
                  <a:lnTo>
                    <a:pt x="2126" y="134"/>
                  </a:lnTo>
                  <a:lnTo>
                    <a:pt x="2130" y="144"/>
                  </a:lnTo>
                  <a:lnTo>
                    <a:pt x="2133" y="154"/>
                  </a:lnTo>
                  <a:lnTo>
                    <a:pt x="2135" y="162"/>
                  </a:lnTo>
                  <a:lnTo>
                    <a:pt x="2136" y="173"/>
                  </a:lnTo>
                  <a:lnTo>
                    <a:pt x="2138" y="183"/>
                  </a:lnTo>
                  <a:lnTo>
                    <a:pt x="2138" y="193"/>
                  </a:lnTo>
                  <a:lnTo>
                    <a:pt x="2140" y="205"/>
                  </a:lnTo>
                  <a:lnTo>
                    <a:pt x="2140" y="203"/>
                  </a:lnTo>
                  <a:lnTo>
                    <a:pt x="2140" y="714"/>
                  </a:lnTo>
                  <a:lnTo>
                    <a:pt x="2138" y="724"/>
                  </a:lnTo>
                  <a:lnTo>
                    <a:pt x="2138" y="734"/>
                  </a:lnTo>
                  <a:lnTo>
                    <a:pt x="2136" y="744"/>
                  </a:lnTo>
                  <a:lnTo>
                    <a:pt x="2135" y="754"/>
                  </a:lnTo>
                  <a:lnTo>
                    <a:pt x="2133" y="765"/>
                  </a:lnTo>
                  <a:lnTo>
                    <a:pt x="2130" y="775"/>
                  </a:lnTo>
                  <a:lnTo>
                    <a:pt x="2126" y="783"/>
                  </a:lnTo>
                  <a:lnTo>
                    <a:pt x="2123" y="793"/>
                  </a:lnTo>
                  <a:lnTo>
                    <a:pt x="2119" y="802"/>
                  </a:lnTo>
                  <a:lnTo>
                    <a:pt x="2114" y="810"/>
                  </a:lnTo>
                  <a:lnTo>
                    <a:pt x="2104" y="827"/>
                  </a:lnTo>
                  <a:lnTo>
                    <a:pt x="2092" y="843"/>
                  </a:lnTo>
                  <a:lnTo>
                    <a:pt x="2079" y="858"/>
                  </a:lnTo>
                  <a:lnTo>
                    <a:pt x="2065" y="871"/>
                  </a:lnTo>
                  <a:lnTo>
                    <a:pt x="2050" y="883"/>
                  </a:lnTo>
                  <a:lnTo>
                    <a:pt x="2033" y="893"/>
                  </a:lnTo>
                  <a:lnTo>
                    <a:pt x="2024" y="897"/>
                  </a:lnTo>
                  <a:lnTo>
                    <a:pt x="2014" y="902"/>
                  </a:lnTo>
                  <a:lnTo>
                    <a:pt x="2006" y="905"/>
                  </a:lnTo>
                  <a:lnTo>
                    <a:pt x="1996" y="909"/>
                  </a:lnTo>
                  <a:lnTo>
                    <a:pt x="1987" y="910"/>
                  </a:lnTo>
                  <a:lnTo>
                    <a:pt x="1977" y="914"/>
                  </a:lnTo>
                  <a:lnTo>
                    <a:pt x="1967" y="915"/>
                  </a:lnTo>
                  <a:lnTo>
                    <a:pt x="1957" y="915"/>
                  </a:lnTo>
                  <a:lnTo>
                    <a:pt x="1946" y="917"/>
                  </a:lnTo>
                  <a:lnTo>
                    <a:pt x="1936" y="917"/>
                  </a:lnTo>
                  <a:lnTo>
                    <a:pt x="1935" y="917"/>
                  </a:lnTo>
                  <a:lnTo>
                    <a:pt x="203" y="917"/>
                  </a:lnTo>
                  <a:lnTo>
                    <a:pt x="193" y="917"/>
                  </a:lnTo>
                  <a:lnTo>
                    <a:pt x="183" y="915"/>
                  </a:lnTo>
                  <a:lnTo>
                    <a:pt x="173" y="915"/>
                  </a:lnTo>
                  <a:lnTo>
                    <a:pt x="163" y="914"/>
                  </a:lnTo>
                  <a:lnTo>
                    <a:pt x="152" y="910"/>
                  </a:lnTo>
                  <a:lnTo>
                    <a:pt x="142" y="909"/>
                  </a:lnTo>
                  <a:lnTo>
                    <a:pt x="134" y="905"/>
                  </a:lnTo>
                  <a:lnTo>
                    <a:pt x="124" y="902"/>
                  </a:lnTo>
                  <a:lnTo>
                    <a:pt x="115" y="897"/>
                  </a:lnTo>
                  <a:lnTo>
                    <a:pt x="107" y="893"/>
                  </a:lnTo>
                  <a:lnTo>
                    <a:pt x="90" y="883"/>
                  </a:lnTo>
                  <a:lnTo>
                    <a:pt x="74" y="871"/>
                  </a:lnTo>
                  <a:lnTo>
                    <a:pt x="59" y="858"/>
                  </a:lnTo>
                  <a:lnTo>
                    <a:pt x="46" y="843"/>
                  </a:lnTo>
                  <a:lnTo>
                    <a:pt x="34" y="827"/>
                  </a:lnTo>
                  <a:lnTo>
                    <a:pt x="24" y="810"/>
                  </a:lnTo>
                  <a:lnTo>
                    <a:pt x="20" y="802"/>
                  </a:lnTo>
                  <a:lnTo>
                    <a:pt x="15" y="793"/>
                  </a:lnTo>
                  <a:lnTo>
                    <a:pt x="12" y="783"/>
                  </a:lnTo>
                  <a:lnTo>
                    <a:pt x="8" y="775"/>
                  </a:lnTo>
                  <a:lnTo>
                    <a:pt x="7" y="765"/>
                  </a:lnTo>
                  <a:lnTo>
                    <a:pt x="3" y="754"/>
                  </a:lnTo>
                  <a:lnTo>
                    <a:pt x="2" y="744"/>
                  </a:lnTo>
                  <a:lnTo>
                    <a:pt x="2" y="734"/>
                  </a:lnTo>
                  <a:lnTo>
                    <a:pt x="0" y="724"/>
                  </a:lnTo>
                  <a:lnTo>
                    <a:pt x="0" y="714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14" name="Freeform 92"/>
            <p:cNvSpPr>
              <a:spLocks/>
            </p:cNvSpPr>
            <p:nvPr/>
          </p:nvSpPr>
          <p:spPr bwMode="auto">
            <a:xfrm>
              <a:off x="11988" y="3121"/>
              <a:ext cx="2076" cy="853"/>
            </a:xfrm>
            <a:custGeom>
              <a:avLst/>
              <a:gdLst>
                <a:gd name="T0" fmla="*/ 0 w 2076"/>
                <a:gd name="T1" fmla="*/ 203 h 853"/>
                <a:gd name="T2" fmla="*/ 0 w 2076"/>
                <a:gd name="T3" fmla="*/ 193 h 853"/>
                <a:gd name="T4" fmla="*/ 2 w 2076"/>
                <a:gd name="T5" fmla="*/ 173 h 853"/>
                <a:gd name="T6" fmla="*/ 7 w 2076"/>
                <a:gd name="T7" fmla="*/ 154 h 853"/>
                <a:gd name="T8" fmla="*/ 12 w 2076"/>
                <a:gd name="T9" fmla="*/ 134 h 853"/>
                <a:gd name="T10" fmla="*/ 20 w 2076"/>
                <a:gd name="T11" fmla="*/ 117 h 853"/>
                <a:gd name="T12" fmla="*/ 34 w 2076"/>
                <a:gd name="T13" fmla="*/ 91 h 853"/>
                <a:gd name="T14" fmla="*/ 59 w 2076"/>
                <a:gd name="T15" fmla="*/ 61 h 853"/>
                <a:gd name="T16" fmla="*/ 90 w 2076"/>
                <a:gd name="T17" fmla="*/ 35 h 853"/>
                <a:gd name="T18" fmla="*/ 115 w 2076"/>
                <a:gd name="T19" fmla="*/ 20 h 853"/>
                <a:gd name="T20" fmla="*/ 134 w 2076"/>
                <a:gd name="T21" fmla="*/ 13 h 853"/>
                <a:gd name="T22" fmla="*/ 153 w 2076"/>
                <a:gd name="T23" fmla="*/ 7 h 853"/>
                <a:gd name="T24" fmla="*/ 173 w 2076"/>
                <a:gd name="T25" fmla="*/ 3 h 853"/>
                <a:gd name="T26" fmla="*/ 193 w 2076"/>
                <a:gd name="T27" fmla="*/ 2 h 853"/>
                <a:gd name="T28" fmla="*/ 204 w 2076"/>
                <a:gd name="T29" fmla="*/ 0 h 853"/>
                <a:gd name="T30" fmla="*/ 1872 w 2076"/>
                <a:gd name="T31" fmla="*/ 2 h 853"/>
                <a:gd name="T32" fmla="*/ 1892 w 2076"/>
                <a:gd name="T33" fmla="*/ 2 h 853"/>
                <a:gd name="T34" fmla="*/ 1913 w 2076"/>
                <a:gd name="T35" fmla="*/ 5 h 853"/>
                <a:gd name="T36" fmla="*/ 1931 w 2076"/>
                <a:gd name="T37" fmla="*/ 10 h 853"/>
                <a:gd name="T38" fmla="*/ 1950 w 2076"/>
                <a:gd name="T39" fmla="*/ 17 h 853"/>
                <a:gd name="T40" fmla="*/ 1969 w 2076"/>
                <a:gd name="T41" fmla="*/ 25 h 853"/>
                <a:gd name="T42" fmla="*/ 2001 w 2076"/>
                <a:gd name="T43" fmla="*/ 47 h 853"/>
                <a:gd name="T44" fmla="*/ 2028 w 2076"/>
                <a:gd name="T45" fmla="*/ 74 h 853"/>
                <a:gd name="T46" fmla="*/ 2050 w 2076"/>
                <a:gd name="T47" fmla="*/ 107 h 853"/>
                <a:gd name="T48" fmla="*/ 2059 w 2076"/>
                <a:gd name="T49" fmla="*/ 125 h 853"/>
                <a:gd name="T50" fmla="*/ 2065 w 2076"/>
                <a:gd name="T51" fmla="*/ 144 h 853"/>
                <a:gd name="T52" fmla="*/ 2070 w 2076"/>
                <a:gd name="T53" fmla="*/ 163 h 853"/>
                <a:gd name="T54" fmla="*/ 2074 w 2076"/>
                <a:gd name="T55" fmla="*/ 183 h 853"/>
                <a:gd name="T56" fmla="*/ 2076 w 2076"/>
                <a:gd name="T57" fmla="*/ 205 h 853"/>
                <a:gd name="T58" fmla="*/ 2074 w 2076"/>
                <a:gd name="T59" fmla="*/ 203 h 853"/>
                <a:gd name="T60" fmla="*/ 2076 w 2076"/>
                <a:gd name="T61" fmla="*/ 649 h 853"/>
                <a:gd name="T62" fmla="*/ 2074 w 2076"/>
                <a:gd name="T63" fmla="*/ 670 h 853"/>
                <a:gd name="T64" fmla="*/ 2070 w 2076"/>
                <a:gd name="T65" fmla="*/ 690 h 853"/>
                <a:gd name="T66" fmla="*/ 2065 w 2076"/>
                <a:gd name="T67" fmla="*/ 710 h 853"/>
                <a:gd name="T68" fmla="*/ 2059 w 2076"/>
                <a:gd name="T69" fmla="*/ 729 h 853"/>
                <a:gd name="T70" fmla="*/ 2050 w 2076"/>
                <a:gd name="T71" fmla="*/ 746 h 853"/>
                <a:gd name="T72" fmla="*/ 2028 w 2076"/>
                <a:gd name="T73" fmla="*/ 778 h 853"/>
                <a:gd name="T74" fmla="*/ 2001 w 2076"/>
                <a:gd name="T75" fmla="*/ 807 h 853"/>
                <a:gd name="T76" fmla="*/ 1969 w 2076"/>
                <a:gd name="T77" fmla="*/ 828 h 853"/>
                <a:gd name="T78" fmla="*/ 1950 w 2076"/>
                <a:gd name="T79" fmla="*/ 838 h 853"/>
                <a:gd name="T80" fmla="*/ 1931 w 2076"/>
                <a:gd name="T81" fmla="*/ 844 h 853"/>
                <a:gd name="T82" fmla="*/ 1913 w 2076"/>
                <a:gd name="T83" fmla="*/ 850 h 853"/>
                <a:gd name="T84" fmla="*/ 1892 w 2076"/>
                <a:gd name="T85" fmla="*/ 851 h 853"/>
                <a:gd name="T86" fmla="*/ 1872 w 2076"/>
                <a:gd name="T87" fmla="*/ 853 h 853"/>
                <a:gd name="T88" fmla="*/ 204 w 2076"/>
                <a:gd name="T89" fmla="*/ 853 h 853"/>
                <a:gd name="T90" fmla="*/ 193 w 2076"/>
                <a:gd name="T91" fmla="*/ 853 h 853"/>
                <a:gd name="T92" fmla="*/ 173 w 2076"/>
                <a:gd name="T93" fmla="*/ 851 h 853"/>
                <a:gd name="T94" fmla="*/ 153 w 2076"/>
                <a:gd name="T95" fmla="*/ 846 h 853"/>
                <a:gd name="T96" fmla="*/ 134 w 2076"/>
                <a:gd name="T97" fmla="*/ 841 h 853"/>
                <a:gd name="T98" fmla="*/ 115 w 2076"/>
                <a:gd name="T99" fmla="*/ 833 h 853"/>
                <a:gd name="T100" fmla="*/ 90 w 2076"/>
                <a:gd name="T101" fmla="*/ 817 h 853"/>
                <a:gd name="T102" fmla="*/ 59 w 2076"/>
                <a:gd name="T103" fmla="*/ 794 h 853"/>
                <a:gd name="T104" fmla="*/ 34 w 2076"/>
                <a:gd name="T105" fmla="*/ 763 h 853"/>
                <a:gd name="T106" fmla="*/ 20 w 2076"/>
                <a:gd name="T107" fmla="*/ 738 h 853"/>
                <a:gd name="T108" fmla="*/ 12 w 2076"/>
                <a:gd name="T109" fmla="*/ 719 h 853"/>
                <a:gd name="T110" fmla="*/ 7 w 2076"/>
                <a:gd name="T111" fmla="*/ 700 h 853"/>
                <a:gd name="T112" fmla="*/ 2 w 2076"/>
                <a:gd name="T113" fmla="*/ 680 h 853"/>
                <a:gd name="T114" fmla="*/ 0 w 2076"/>
                <a:gd name="T115" fmla="*/ 66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76" h="853">
                  <a:moveTo>
                    <a:pt x="0" y="649"/>
                  </a:moveTo>
                  <a:lnTo>
                    <a:pt x="0" y="203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3" y="163"/>
                  </a:lnTo>
                  <a:lnTo>
                    <a:pt x="7" y="154"/>
                  </a:lnTo>
                  <a:lnTo>
                    <a:pt x="9" y="144"/>
                  </a:lnTo>
                  <a:lnTo>
                    <a:pt x="12" y="134"/>
                  </a:lnTo>
                  <a:lnTo>
                    <a:pt x="15" y="125"/>
                  </a:lnTo>
                  <a:lnTo>
                    <a:pt x="20" y="117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4"/>
                  </a:lnTo>
                  <a:lnTo>
                    <a:pt x="59" y="61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4" y="17"/>
                  </a:lnTo>
                  <a:lnTo>
                    <a:pt x="134" y="13"/>
                  </a:lnTo>
                  <a:lnTo>
                    <a:pt x="143" y="10"/>
                  </a:lnTo>
                  <a:lnTo>
                    <a:pt x="153" y="7"/>
                  </a:lnTo>
                  <a:lnTo>
                    <a:pt x="163" y="5"/>
                  </a:lnTo>
                  <a:lnTo>
                    <a:pt x="173" y="3"/>
                  </a:lnTo>
                  <a:lnTo>
                    <a:pt x="183" y="2"/>
                  </a:lnTo>
                  <a:lnTo>
                    <a:pt x="193" y="2"/>
                  </a:lnTo>
                  <a:lnTo>
                    <a:pt x="204" y="2"/>
                  </a:lnTo>
                  <a:lnTo>
                    <a:pt x="204" y="0"/>
                  </a:lnTo>
                  <a:lnTo>
                    <a:pt x="1870" y="0"/>
                  </a:lnTo>
                  <a:lnTo>
                    <a:pt x="1872" y="2"/>
                  </a:lnTo>
                  <a:lnTo>
                    <a:pt x="1882" y="2"/>
                  </a:lnTo>
                  <a:lnTo>
                    <a:pt x="1892" y="2"/>
                  </a:lnTo>
                  <a:lnTo>
                    <a:pt x="1903" y="3"/>
                  </a:lnTo>
                  <a:lnTo>
                    <a:pt x="1913" y="5"/>
                  </a:lnTo>
                  <a:lnTo>
                    <a:pt x="1923" y="7"/>
                  </a:lnTo>
                  <a:lnTo>
                    <a:pt x="1931" y="10"/>
                  </a:lnTo>
                  <a:lnTo>
                    <a:pt x="1942" y="13"/>
                  </a:lnTo>
                  <a:lnTo>
                    <a:pt x="1950" y="17"/>
                  </a:lnTo>
                  <a:lnTo>
                    <a:pt x="1960" y="20"/>
                  </a:lnTo>
                  <a:lnTo>
                    <a:pt x="1969" y="25"/>
                  </a:lnTo>
                  <a:lnTo>
                    <a:pt x="1986" y="35"/>
                  </a:lnTo>
                  <a:lnTo>
                    <a:pt x="2001" y="47"/>
                  </a:lnTo>
                  <a:lnTo>
                    <a:pt x="2015" y="61"/>
                  </a:lnTo>
                  <a:lnTo>
                    <a:pt x="2028" y="74"/>
                  </a:lnTo>
                  <a:lnTo>
                    <a:pt x="2040" y="91"/>
                  </a:lnTo>
                  <a:lnTo>
                    <a:pt x="2050" y="107"/>
                  </a:lnTo>
                  <a:lnTo>
                    <a:pt x="2055" y="117"/>
                  </a:lnTo>
                  <a:lnTo>
                    <a:pt x="2059" y="125"/>
                  </a:lnTo>
                  <a:lnTo>
                    <a:pt x="2062" y="134"/>
                  </a:lnTo>
                  <a:lnTo>
                    <a:pt x="2065" y="144"/>
                  </a:lnTo>
                  <a:lnTo>
                    <a:pt x="2069" y="154"/>
                  </a:lnTo>
                  <a:lnTo>
                    <a:pt x="2070" y="163"/>
                  </a:lnTo>
                  <a:lnTo>
                    <a:pt x="2072" y="173"/>
                  </a:lnTo>
                  <a:lnTo>
                    <a:pt x="2074" y="183"/>
                  </a:lnTo>
                  <a:lnTo>
                    <a:pt x="2074" y="193"/>
                  </a:lnTo>
                  <a:lnTo>
                    <a:pt x="2076" y="205"/>
                  </a:lnTo>
                  <a:lnTo>
                    <a:pt x="2074" y="203"/>
                  </a:lnTo>
                  <a:lnTo>
                    <a:pt x="2074" y="649"/>
                  </a:lnTo>
                  <a:lnTo>
                    <a:pt x="2076" y="649"/>
                  </a:lnTo>
                  <a:lnTo>
                    <a:pt x="2074" y="660"/>
                  </a:lnTo>
                  <a:lnTo>
                    <a:pt x="2074" y="670"/>
                  </a:lnTo>
                  <a:lnTo>
                    <a:pt x="2072" y="680"/>
                  </a:lnTo>
                  <a:lnTo>
                    <a:pt x="2070" y="690"/>
                  </a:lnTo>
                  <a:lnTo>
                    <a:pt x="2069" y="700"/>
                  </a:lnTo>
                  <a:lnTo>
                    <a:pt x="2065" y="710"/>
                  </a:lnTo>
                  <a:lnTo>
                    <a:pt x="2062" y="719"/>
                  </a:lnTo>
                  <a:lnTo>
                    <a:pt x="2059" y="729"/>
                  </a:lnTo>
                  <a:lnTo>
                    <a:pt x="2055" y="738"/>
                  </a:lnTo>
                  <a:lnTo>
                    <a:pt x="2050" y="746"/>
                  </a:lnTo>
                  <a:lnTo>
                    <a:pt x="2040" y="763"/>
                  </a:lnTo>
                  <a:lnTo>
                    <a:pt x="2028" y="778"/>
                  </a:lnTo>
                  <a:lnTo>
                    <a:pt x="2015" y="794"/>
                  </a:lnTo>
                  <a:lnTo>
                    <a:pt x="2001" y="807"/>
                  </a:lnTo>
                  <a:lnTo>
                    <a:pt x="1986" y="817"/>
                  </a:lnTo>
                  <a:lnTo>
                    <a:pt x="1969" y="828"/>
                  </a:lnTo>
                  <a:lnTo>
                    <a:pt x="1960" y="833"/>
                  </a:lnTo>
                  <a:lnTo>
                    <a:pt x="1950" y="838"/>
                  </a:lnTo>
                  <a:lnTo>
                    <a:pt x="1942" y="841"/>
                  </a:lnTo>
                  <a:lnTo>
                    <a:pt x="1931" y="844"/>
                  </a:lnTo>
                  <a:lnTo>
                    <a:pt x="1923" y="846"/>
                  </a:lnTo>
                  <a:lnTo>
                    <a:pt x="1913" y="850"/>
                  </a:lnTo>
                  <a:lnTo>
                    <a:pt x="1903" y="851"/>
                  </a:lnTo>
                  <a:lnTo>
                    <a:pt x="1892" y="851"/>
                  </a:lnTo>
                  <a:lnTo>
                    <a:pt x="1882" y="853"/>
                  </a:lnTo>
                  <a:lnTo>
                    <a:pt x="1872" y="853"/>
                  </a:lnTo>
                  <a:lnTo>
                    <a:pt x="1870" y="853"/>
                  </a:lnTo>
                  <a:lnTo>
                    <a:pt x="204" y="853"/>
                  </a:lnTo>
                  <a:lnTo>
                    <a:pt x="193" y="853"/>
                  </a:lnTo>
                  <a:lnTo>
                    <a:pt x="183" y="851"/>
                  </a:lnTo>
                  <a:lnTo>
                    <a:pt x="173" y="851"/>
                  </a:lnTo>
                  <a:lnTo>
                    <a:pt x="163" y="850"/>
                  </a:lnTo>
                  <a:lnTo>
                    <a:pt x="153" y="846"/>
                  </a:lnTo>
                  <a:lnTo>
                    <a:pt x="143" y="844"/>
                  </a:lnTo>
                  <a:lnTo>
                    <a:pt x="134" y="841"/>
                  </a:lnTo>
                  <a:lnTo>
                    <a:pt x="124" y="838"/>
                  </a:lnTo>
                  <a:lnTo>
                    <a:pt x="115" y="833"/>
                  </a:lnTo>
                  <a:lnTo>
                    <a:pt x="107" y="828"/>
                  </a:lnTo>
                  <a:lnTo>
                    <a:pt x="90" y="817"/>
                  </a:lnTo>
                  <a:lnTo>
                    <a:pt x="75" y="807"/>
                  </a:lnTo>
                  <a:lnTo>
                    <a:pt x="59" y="794"/>
                  </a:lnTo>
                  <a:lnTo>
                    <a:pt x="46" y="778"/>
                  </a:lnTo>
                  <a:lnTo>
                    <a:pt x="34" y="763"/>
                  </a:lnTo>
                  <a:lnTo>
                    <a:pt x="24" y="746"/>
                  </a:lnTo>
                  <a:lnTo>
                    <a:pt x="20" y="738"/>
                  </a:lnTo>
                  <a:lnTo>
                    <a:pt x="15" y="729"/>
                  </a:lnTo>
                  <a:lnTo>
                    <a:pt x="12" y="719"/>
                  </a:lnTo>
                  <a:lnTo>
                    <a:pt x="9" y="710"/>
                  </a:lnTo>
                  <a:lnTo>
                    <a:pt x="7" y="700"/>
                  </a:lnTo>
                  <a:lnTo>
                    <a:pt x="3" y="690"/>
                  </a:lnTo>
                  <a:lnTo>
                    <a:pt x="2" y="680"/>
                  </a:lnTo>
                  <a:lnTo>
                    <a:pt x="2" y="670"/>
                  </a:lnTo>
                  <a:lnTo>
                    <a:pt x="0" y="660"/>
                  </a:lnTo>
                  <a:lnTo>
                    <a:pt x="0" y="649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15" name="Rectangle 91"/>
            <p:cNvSpPr>
              <a:spLocks noChangeArrowheads="1"/>
            </p:cNvSpPr>
            <p:nvPr/>
          </p:nvSpPr>
          <p:spPr bwMode="auto">
            <a:xfrm>
              <a:off x="12526" y="3202"/>
              <a:ext cx="99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Matthew Crowe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6" name="Rectangle 90"/>
            <p:cNvSpPr>
              <a:spLocks noChangeArrowheads="1"/>
            </p:cNvSpPr>
            <p:nvPr/>
          </p:nvSpPr>
          <p:spPr bwMode="auto">
            <a:xfrm>
              <a:off x="12773" y="3375"/>
              <a:ext cx="49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Director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7" name="Rectangle 89"/>
            <p:cNvSpPr>
              <a:spLocks noChangeArrowheads="1"/>
            </p:cNvSpPr>
            <p:nvPr/>
          </p:nvSpPr>
          <p:spPr bwMode="auto">
            <a:xfrm>
              <a:off x="12134" y="3548"/>
              <a:ext cx="163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Office of Communications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8" name="Rectangle 88"/>
            <p:cNvSpPr>
              <a:spLocks noChangeArrowheads="1"/>
            </p:cNvSpPr>
            <p:nvPr/>
          </p:nvSpPr>
          <p:spPr bwMode="auto">
            <a:xfrm>
              <a:off x="13819" y="3548"/>
              <a:ext cx="9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&amp;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19" name="Rectangle 87"/>
            <p:cNvSpPr>
              <a:spLocks noChangeArrowheads="1"/>
            </p:cNvSpPr>
            <p:nvPr/>
          </p:nvSpPr>
          <p:spPr bwMode="auto">
            <a:xfrm>
              <a:off x="12410" y="3721"/>
              <a:ext cx="120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Corporate Services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0" name="Freeform 86"/>
            <p:cNvSpPr>
              <a:spLocks/>
            </p:cNvSpPr>
            <p:nvPr/>
          </p:nvSpPr>
          <p:spPr bwMode="auto">
            <a:xfrm>
              <a:off x="4466" y="4769"/>
              <a:ext cx="2140" cy="765"/>
            </a:xfrm>
            <a:custGeom>
              <a:avLst/>
              <a:gdLst>
                <a:gd name="T0" fmla="*/ 0 w 2140"/>
                <a:gd name="T1" fmla="*/ 204 h 765"/>
                <a:gd name="T2" fmla="*/ 0 w 2140"/>
                <a:gd name="T3" fmla="*/ 194 h 765"/>
                <a:gd name="T4" fmla="*/ 2 w 2140"/>
                <a:gd name="T5" fmla="*/ 173 h 765"/>
                <a:gd name="T6" fmla="*/ 7 w 2140"/>
                <a:gd name="T7" fmla="*/ 153 h 765"/>
                <a:gd name="T8" fmla="*/ 12 w 2140"/>
                <a:gd name="T9" fmla="*/ 134 h 765"/>
                <a:gd name="T10" fmla="*/ 21 w 2140"/>
                <a:gd name="T11" fmla="*/ 116 h 765"/>
                <a:gd name="T12" fmla="*/ 34 w 2140"/>
                <a:gd name="T13" fmla="*/ 90 h 765"/>
                <a:gd name="T14" fmla="*/ 60 w 2140"/>
                <a:gd name="T15" fmla="*/ 61 h 765"/>
                <a:gd name="T16" fmla="*/ 90 w 2140"/>
                <a:gd name="T17" fmla="*/ 36 h 765"/>
                <a:gd name="T18" fmla="*/ 116 w 2140"/>
                <a:gd name="T19" fmla="*/ 21 h 765"/>
                <a:gd name="T20" fmla="*/ 134 w 2140"/>
                <a:gd name="T21" fmla="*/ 14 h 765"/>
                <a:gd name="T22" fmla="*/ 153 w 2140"/>
                <a:gd name="T23" fmla="*/ 7 h 765"/>
                <a:gd name="T24" fmla="*/ 173 w 2140"/>
                <a:gd name="T25" fmla="*/ 4 h 765"/>
                <a:gd name="T26" fmla="*/ 194 w 2140"/>
                <a:gd name="T27" fmla="*/ 2 h 765"/>
                <a:gd name="T28" fmla="*/ 204 w 2140"/>
                <a:gd name="T29" fmla="*/ 0 h 765"/>
                <a:gd name="T30" fmla="*/ 1937 w 2140"/>
                <a:gd name="T31" fmla="*/ 0 h 765"/>
                <a:gd name="T32" fmla="*/ 1957 w 2140"/>
                <a:gd name="T33" fmla="*/ 2 h 765"/>
                <a:gd name="T34" fmla="*/ 1977 w 2140"/>
                <a:gd name="T35" fmla="*/ 6 h 765"/>
                <a:gd name="T36" fmla="*/ 1996 w 2140"/>
                <a:gd name="T37" fmla="*/ 11 h 765"/>
                <a:gd name="T38" fmla="*/ 2015 w 2140"/>
                <a:gd name="T39" fmla="*/ 17 h 765"/>
                <a:gd name="T40" fmla="*/ 2033 w 2140"/>
                <a:gd name="T41" fmla="*/ 26 h 765"/>
                <a:gd name="T42" fmla="*/ 2066 w 2140"/>
                <a:gd name="T43" fmla="*/ 48 h 765"/>
                <a:gd name="T44" fmla="*/ 2093 w 2140"/>
                <a:gd name="T45" fmla="*/ 75 h 765"/>
                <a:gd name="T46" fmla="*/ 2115 w 2140"/>
                <a:gd name="T47" fmla="*/ 107 h 765"/>
                <a:gd name="T48" fmla="*/ 2123 w 2140"/>
                <a:gd name="T49" fmla="*/ 126 h 765"/>
                <a:gd name="T50" fmla="*/ 2130 w 2140"/>
                <a:gd name="T51" fmla="*/ 145 h 765"/>
                <a:gd name="T52" fmla="*/ 2135 w 2140"/>
                <a:gd name="T53" fmla="*/ 163 h 765"/>
                <a:gd name="T54" fmla="*/ 2138 w 2140"/>
                <a:gd name="T55" fmla="*/ 184 h 765"/>
                <a:gd name="T56" fmla="*/ 2140 w 2140"/>
                <a:gd name="T57" fmla="*/ 206 h 765"/>
                <a:gd name="T58" fmla="*/ 2140 w 2140"/>
                <a:gd name="T59" fmla="*/ 204 h 765"/>
                <a:gd name="T60" fmla="*/ 2140 w 2140"/>
                <a:gd name="T61" fmla="*/ 562 h 765"/>
                <a:gd name="T62" fmla="*/ 2138 w 2140"/>
                <a:gd name="T63" fmla="*/ 582 h 765"/>
                <a:gd name="T64" fmla="*/ 2135 w 2140"/>
                <a:gd name="T65" fmla="*/ 603 h 765"/>
                <a:gd name="T66" fmla="*/ 2130 w 2140"/>
                <a:gd name="T67" fmla="*/ 621 h 765"/>
                <a:gd name="T68" fmla="*/ 2123 w 2140"/>
                <a:gd name="T69" fmla="*/ 640 h 765"/>
                <a:gd name="T70" fmla="*/ 2115 w 2140"/>
                <a:gd name="T71" fmla="*/ 659 h 765"/>
                <a:gd name="T72" fmla="*/ 2093 w 2140"/>
                <a:gd name="T73" fmla="*/ 691 h 765"/>
                <a:gd name="T74" fmla="*/ 2066 w 2140"/>
                <a:gd name="T75" fmla="*/ 718 h 765"/>
                <a:gd name="T76" fmla="*/ 2033 w 2140"/>
                <a:gd name="T77" fmla="*/ 740 h 765"/>
                <a:gd name="T78" fmla="*/ 2015 w 2140"/>
                <a:gd name="T79" fmla="*/ 748 h 765"/>
                <a:gd name="T80" fmla="*/ 1996 w 2140"/>
                <a:gd name="T81" fmla="*/ 755 h 765"/>
                <a:gd name="T82" fmla="*/ 1977 w 2140"/>
                <a:gd name="T83" fmla="*/ 760 h 765"/>
                <a:gd name="T84" fmla="*/ 1957 w 2140"/>
                <a:gd name="T85" fmla="*/ 764 h 765"/>
                <a:gd name="T86" fmla="*/ 1937 w 2140"/>
                <a:gd name="T87" fmla="*/ 765 h 765"/>
                <a:gd name="T88" fmla="*/ 204 w 2140"/>
                <a:gd name="T89" fmla="*/ 765 h 765"/>
                <a:gd name="T90" fmla="*/ 194 w 2140"/>
                <a:gd name="T91" fmla="*/ 765 h 765"/>
                <a:gd name="T92" fmla="*/ 173 w 2140"/>
                <a:gd name="T93" fmla="*/ 762 h 765"/>
                <a:gd name="T94" fmla="*/ 153 w 2140"/>
                <a:gd name="T95" fmla="*/ 759 h 765"/>
                <a:gd name="T96" fmla="*/ 134 w 2140"/>
                <a:gd name="T97" fmla="*/ 752 h 765"/>
                <a:gd name="T98" fmla="*/ 116 w 2140"/>
                <a:gd name="T99" fmla="*/ 745 h 765"/>
                <a:gd name="T100" fmla="*/ 90 w 2140"/>
                <a:gd name="T101" fmla="*/ 730 h 765"/>
                <a:gd name="T102" fmla="*/ 60 w 2140"/>
                <a:gd name="T103" fmla="*/ 706 h 765"/>
                <a:gd name="T104" fmla="*/ 34 w 2140"/>
                <a:gd name="T105" fmla="*/ 675 h 765"/>
                <a:gd name="T106" fmla="*/ 21 w 2140"/>
                <a:gd name="T107" fmla="*/ 650 h 765"/>
                <a:gd name="T108" fmla="*/ 12 w 2140"/>
                <a:gd name="T109" fmla="*/ 631 h 765"/>
                <a:gd name="T110" fmla="*/ 7 w 2140"/>
                <a:gd name="T111" fmla="*/ 613 h 765"/>
                <a:gd name="T112" fmla="*/ 2 w 2140"/>
                <a:gd name="T113" fmla="*/ 592 h 765"/>
                <a:gd name="T114" fmla="*/ 0 w 2140"/>
                <a:gd name="T115" fmla="*/ 572 h 765"/>
                <a:gd name="T116" fmla="*/ 0 w 2140"/>
                <a:gd name="T117" fmla="*/ 56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0" h="765">
                  <a:moveTo>
                    <a:pt x="0" y="562"/>
                  </a:moveTo>
                  <a:lnTo>
                    <a:pt x="0" y="204"/>
                  </a:lnTo>
                  <a:lnTo>
                    <a:pt x="0" y="206"/>
                  </a:lnTo>
                  <a:lnTo>
                    <a:pt x="0" y="194"/>
                  </a:lnTo>
                  <a:lnTo>
                    <a:pt x="0" y="184"/>
                  </a:lnTo>
                  <a:lnTo>
                    <a:pt x="2" y="173"/>
                  </a:lnTo>
                  <a:lnTo>
                    <a:pt x="4" y="163"/>
                  </a:lnTo>
                  <a:lnTo>
                    <a:pt x="7" y="153"/>
                  </a:lnTo>
                  <a:lnTo>
                    <a:pt x="9" y="145"/>
                  </a:lnTo>
                  <a:lnTo>
                    <a:pt x="12" y="134"/>
                  </a:lnTo>
                  <a:lnTo>
                    <a:pt x="16" y="126"/>
                  </a:lnTo>
                  <a:lnTo>
                    <a:pt x="21" y="116"/>
                  </a:lnTo>
                  <a:lnTo>
                    <a:pt x="24" y="107"/>
                  </a:lnTo>
                  <a:lnTo>
                    <a:pt x="34" y="90"/>
                  </a:lnTo>
                  <a:lnTo>
                    <a:pt x="46" y="75"/>
                  </a:lnTo>
                  <a:lnTo>
                    <a:pt x="60" y="61"/>
                  </a:lnTo>
                  <a:lnTo>
                    <a:pt x="73" y="48"/>
                  </a:lnTo>
                  <a:lnTo>
                    <a:pt x="90" y="36"/>
                  </a:lnTo>
                  <a:lnTo>
                    <a:pt x="107" y="26"/>
                  </a:lnTo>
                  <a:lnTo>
                    <a:pt x="116" y="21"/>
                  </a:lnTo>
                  <a:lnTo>
                    <a:pt x="124" y="17"/>
                  </a:lnTo>
                  <a:lnTo>
                    <a:pt x="134" y="14"/>
                  </a:lnTo>
                  <a:lnTo>
                    <a:pt x="143" y="11"/>
                  </a:lnTo>
                  <a:lnTo>
                    <a:pt x="153" y="7"/>
                  </a:lnTo>
                  <a:lnTo>
                    <a:pt x="163" y="6"/>
                  </a:lnTo>
                  <a:lnTo>
                    <a:pt x="173" y="4"/>
                  </a:lnTo>
                  <a:lnTo>
                    <a:pt x="183" y="2"/>
                  </a:lnTo>
                  <a:lnTo>
                    <a:pt x="194" y="2"/>
                  </a:lnTo>
                  <a:lnTo>
                    <a:pt x="204" y="0"/>
                  </a:lnTo>
                  <a:lnTo>
                    <a:pt x="1935" y="0"/>
                  </a:lnTo>
                  <a:lnTo>
                    <a:pt x="1937" y="0"/>
                  </a:lnTo>
                  <a:lnTo>
                    <a:pt x="1947" y="2"/>
                  </a:lnTo>
                  <a:lnTo>
                    <a:pt x="1957" y="2"/>
                  </a:lnTo>
                  <a:lnTo>
                    <a:pt x="1967" y="4"/>
                  </a:lnTo>
                  <a:lnTo>
                    <a:pt x="1977" y="6"/>
                  </a:lnTo>
                  <a:lnTo>
                    <a:pt x="1988" y="7"/>
                  </a:lnTo>
                  <a:lnTo>
                    <a:pt x="1996" y="11"/>
                  </a:lnTo>
                  <a:lnTo>
                    <a:pt x="2006" y="14"/>
                  </a:lnTo>
                  <a:lnTo>
                    <a:pt x="2015" y="17"/>
                  </a:lnTo>
                  <a:lnTo>
                    <a:pt x="2025" y="21"/>
                  </a:lnTo>
                  <a:lnTo>
                    <a:pt x="2033" y="26"/>
                  </a:lnTo>
                  <a:lnTo>
                    <a:pt x="2050" y="36"/>
                  </a:lnTo>
                  <a:lnTo>
                    <a:pt x="2066" y="48"/>
                  </a:lnTo>
                  <a:lnTo>
                    <a:pt x="2079" y="61"/>
                  </a:lnTo>
                  <a:lnTo>
                    <a:pt x="2093" y="75"/>
                  </a:lnTo>
                  <a:lnTo>
                    <a:pt x="2105" y="90"/>
                  </a:lnTo>
                  <a:lnTo>
                    <a:pt x="2115" y="107"/>
                  </a:lnTo>
                  <a:lnTo>
                    <a:pt x="2120" y="116"/>
                  </a:lnTo>
                  <a:lnTo>
                    <a:pt x="2123" y="126"/>
                  </a:lnTo>
                  <a:lnTo>
                    <a:pt x="2127" y="134"/>
                  </a:lnTo>
                  <a:lnTo>
                    <a:pt x="2130" y="145"/>
                  </a:lnTo>
                  <a:lnTo>
                    <a:pt x="2133" y="153"/>
                  </a:lnTo>
                  <a:lnTo>
                    <a:pt x="2135" y="163"/>
                  </a:lnTo>
                  <a:lnTo>
                    <a:pt x="2137" y="173"/>
                  </a:lnTo>
                  <a:lnTo>
                    <a:pt x="2138" y="184"/>
                  </a:lnTo>
                  <a:lnTo>
                    <a:pt x="2138" y="194"/>
                  </a:lnTo>
                  <a:lnTo>
                    <a:pt x="2140" y="206"/>
                  </a:lnTo>
                  <a:lnTo>
                    <a:pt x="2140" y="204"/>
                  </a:lnTo>
                  <a:lnTo>
                    <a:pt x="2140" y="562"/>
                  </a:lnTo>
                  <a:lnTo>
                    <a:pt x="2138" y="572"/>
                  </a:lnTo>
                  <a:lnTo>
                    <a:pt x="2138" y="582"/>
                  </a:lnTo>
                  <a:lnTo>
                    <a:pt x="2137" y="592"/>
                  </a:lnTo>
                  <a:lnTo>
                    <a:pt x="2135" y="603"/>
                  </a:lnTo>
                  <a:lnTo>
                    <a:pt x="2133" y="613"/>
                  </a:lnTo>
                  <a:lnTo>
                    <a:pt x="2130" y="621"/>
                  </a:lnTo>
                  <a:lnTo>
                    <a:pt x="2127" y="631"/>
                  </a:lnTo>
                  <a:lnTo>
                    <a:pt x="2123" y="640"/>
                  </a:lnTo>
                  <a:lnTo>
                    <a:pt x="2120" y="650"/>
                  </a:lnTo>
                  <a:lnTo>
                    <a:pt x="2115" y="659"/>
                  </a:lnTo>
                  <a:lnTo>
                    <a:pt x="2105" y="675"/>
                  </a:lnTo>
                  <a:lnTo>
                    <a:pt x="2093" y="691"/>
                  </a:lnTo>
                  <a:lnTo>
                    <a:pt x="2079" y="706"/>
                  </a:lnTo>
                  <a:lnTo>
                    <a:pt x="2066" y="718"/>
                  </a:lnTo>
                  <a:lnTo>
                    <a:pt x="2050" y="730"/>
                  </a:lnTo>
                  <a:lnTo>
                    <a:pt x="2033" y="740"/>
                  </a:lnTo>
                  <a:lnTo>
                    <a:pt x="2025" y="745"/>
                  </a:lnTo>
                  <a:lnTo>
                    <a:pt x="2015" y="748"/>
                  </a:lnTo>
                  <a:lnTo>
                    <a:pt x="2006" y="752"/>
                  </a:lnTo>
                  <a:lnTo>
                    <a:pt x="1996" y="755"/>
                  </a:lnTo>
                  <a:lnTo>
                    <a:pt x="1988" y="759"/>
                  </a:lnTo>
                  <a:lnTo>
                    <a:pt x="1977" y="760"/>
                  </a:lnTo>
                  <a:lnTo>
                    <a:pt x="1967" y="762"/>
                  </a:lnTo>
                  <a:lnTo>
                    <a:pt x="1957" y="764"/>
                  </a:lnTo>
                  <a:lnTo>
                    <a:pt x="1947" y="765"/>
                  </a:lnTo>
                  <a:lnTo>
                    <a:pt x="1937" y="765"/>
                  </a:lnTo>
                  <a:lnTo>
                    <a:pt x="1935" y="765"/>
                  </a:lnTo>
                  <a:lnTo>
                    <a:pt x="204" y="765"/>
                  </a:lnTo>
                  <a:lnTo>
                    <a:pt x="194" y="765"/>
                  </a:lnTo>
                  <a:lnTo>
                    <a:pt x="183" y="764"/>
                  </a:lnTo>
                  <a:lnTo>
                    <a:pt x="173" y="762"/>
                  </a:lnTo>
                  <a:lnTo>
                    <a:pt x="163" y="760"/>
                  </a:lnTo>
                  <a:lnTo>
                    <a:pt x="153" y="759"/>
                  </a:lnTo>
                  <a:lnTo>
                    <a:pt x="143" y="755"/>
                  </a:lnTo>
                  <a:lnTo>
                    <a:pt x="134" y="752"/>
                  </a:lnTo>
                  <a:lnTo>
                    <a:pt x="124" y="748"/>
                  </a:lnTo>
                  <a:lnTo>
                    <a:pt x="116" y="745"/>
                  </a:lnTo>
                  <a:lnTo>
                    <a:pt x="107" y="740"/>
                  </a:lnTo>
                  <a:lnTo>
                    <a:pt x="90" y="730"/>
                  </a:lnTo>
                  <a:lnTo>
                    <a:pt x="73" y="718"/>
                  </a:lnTo>
                  <a:lnTo>
                    <a:pt x="60" y="706"/>
                  </a:lnTo>
                  <a:lnTo>
                    <a:pt x="46" y="691"/>
                  </a:lnTo>
                  <a:lnTo>
                    <a:pt x="34" y="675"/>
                  </a:lnTo>
                  <a:lnTo>
                    <a:pt x="24" y="659"/>
                  </a:lnTo>
                  <a:lnTo>
                    <a:pt x="21" y="650"/>
                  </a:lnTo>
                  <a:lnTo>
                    <a:pt x="16" y="640"/>
                  </a:lnTo>
                  <a:lnTo>
                    <a:pt x="12" y="631"/>
                  </a:lnTo>
                  <a:lnTo>
                    <a:pt x="9" y="621"/>
                  </a:lnTo>
                  <a:lnTo>
                    <a:pt x="7" y="613"/>
                  </a:lnTo>
                  <a:lnTo>
                    <a:pt x="4" y="603"/>
                  </a:lnTo>
                  <a:lnTo>
                    <a:pt x="2" y="592"/>
                  </a:lnTo>
                  <a:lnTo>
                    <a:pt x="0" y="582"/>
                  </a:lnTo>
                  <a:lnTo>
                    <a:pt x="0" y="572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21" name="Freeform 85"/>
            <p:cNvSpPr>
              <a:spLocks/>
            </p:cNvSpPr>
            <p:nvPr/>
          </p:nvSpPr>
          <p:spPr bwMode="auto">
            <a:xfrm>
              <a:off x="4466" y="4769"/>
              <a:ext cx="2140" cy="765"/>
            </a:xfrm>
            <a:custGeom>
              <a:avLst/>
              <a:gdLst>
                <a:gd name="T0" fmla="*/ 0 w 2140"/>
                <a:gd name="T1" fmla="*/ 204 h 765"/>
                <a:gd name="T2" fmla="*/ 0 w 2140"/>
                <a:gd name="T3" fmla="*/ 194 h 765"/>
                <a:gd name="T4" fmla="*/ 2 w 2140"/>
                <a:gd name="T5" fmla="*/ 173 h 765"/>
                <a:gd name="T6" fmla="*/ 7 w 2140"/>
                <a:gd name="T7" fmla="*/ 153 h 765"/>
                <a:gd name="T8" fmla="*/ 12 w 2140"/>
                <a:gd name="T9" fmla="*/ 134 h 765"/>
                <a:gd name="T10" fmla="*/ 21 w 2140"/>
                <a:gd name="T11" fmla="*/ 116 h 765"/>
                <a:gd name="T12" fmla="*/ 34 w 2140"/>
                <a:gd name="T13" fmla="*/ 90 h 765"/>
                <a:gd name="T14" fmla="*/ 60 w 2140"/>
                <a:gd name="T15" fmla="*/ 61 h 765"/>
                <a:gd name="T16" fmla="*/ 90 w 2140"/>
                <a:gd name="T17" fmla="*/ 36 h 765"/>
                <a:gd name="T18" fmla="*/ 116 w 2140"/>
                <a:gd name="T19" fmla="*/ 21 h 765"/>
                <a:gd name="T20" fmla="*/ 134 w 2140"/>
                <a:gd name="T21" fmla="*/ 14 h 765"/>
                <a:gd name="T22" fmla="*/ 153 w 2140"/>
                <a:gd name="T23" fmla="*/ 7 h 765"/>
                <a:gd name="T24" fmla="*/ 173 w 2140"/>
                <a:gd name="T25" fmla="*/ 4 h 765"/>
                <a:gd name="T26" fmla="*/ 194 w 2140"/>
                <a:gd name="T27" fmla="*/ 2 h 765"/>
                <a:gd name="T28" fmla="*/ 204 w 2140"/>
                <a:gd name="T29" fmla="*/ 0 h 765"/>
                <a:gd name="T30" fmla="*/ 1937 w 2140"/>
                <a:gd name="T31" fmla="*/ 0 h 765"/>
                <a:gd name="T32" fmla="*/ 1957 w 2140"/>
                <a:gd name="T33" fmla="*/ 2 h 765"/>
                <a:gd name="T34" fmla="*/ 1977 w 2140"/>
                <a:gd name="T35" fmla="*/ 6 h 765"/>
                <a:gd name="T36" fmla="*/ 1996 w 2140"/>
                <a:gd name="T37" fmla="*/ 11 h 765"/>
                <a:gd name="T38" fmla="*/ 2015 w 2140"/>
                <a:gd name="T39" fmla="*/ 17 h 765"/>
                <a:gd name="T40" fmla="*/ 2033 w 2140"/>
                <a:gd name="T41" fmla="*/ 26 h 765"/>
                <a:gd name="T42" fmla="*/ 2066 w 2140"/>
                <a:gd name="T43" fmla="*/ 48 h 765"/>
                <a:gd name="T44" fmla="*/ 2093 w 2140"/>
                <a:gd name="T45" fmla="*/ 75 h 765"/>
                <a:gd name="T46" fmla="*/ 2115 w 2140"/>
                <a:gd name="T47" fmla="*/ 107 h 765"/>
                <a:gd name="T48" fmla="*/ 2123 w 2140"/>
                <a:gd name="T49" fmla="*/ 126 h 765"/>
                <a:gd name="T50" fmla="*/ 2130 w 2140"/>
                <a:gd name="T51" fmla="*/ 145 h 765"/>
                <a:gd name="T52" fmla="*/ 2135 w 2140"/>
                <a:gd name="T53" fmla="*/ 163 h 765"/>
                <a:gd name="T54" fmla="*/ 2138 w 2140"/>
                <a:gd name="T55" fmla="*/ 184 h 765"/>
                <a:gd name="T56" fmla="*/ 2140 w 2140"/>
                <a:gd name="T57" fmla="*/ 206 h 765"/>
                <a:gd name="T58" fmla="*/ 2140 w 2140"/>
                <a:gd name="T59" fmla="*/ 204 h 765"/>
                <a:gd name="T60" fmla="*/ 2140 w 2140"/>
                <a:gd name="T61" fmla="*/ 562 h 765"/>
                <a:gd name="T62" fmla="*/ 2138 w 2140"/>
                <a:gd name="T63" fmla="*/ 582 h 765"/>
                <a:gd name="T64" fmla="*/ 2135 w 2140"/>
                <a:gd name="T65" fmla="*/ 603 h 765"/>
                <a:gd name="T66" fmla="*/ 2130 w 2140"/>
                <a:gd name="T67" fmla="*/ 621 h 765"/>
                <a:gd name="T68" fmla="*/ 2123 w 2140"/>
                <a:gd name="T69" fmla="*/ 640 h 765"/>
                <a:gd name="T70" fmla="*/ 2115 w 2140"/>
                <a:gd name="T71" fmla="*/ 659 h 765"/>
                <a:gd name="T72" fmla="*/ 2093 w 2140"/>
                <a:gd name="T73" fmla="*/ 691 h 765"/>
                <a:gd name="T74" fmla="*/ 2066 w 2140"/>
                <a:gd name="T75" fmla="*/ 718 h 765"/>
                <a:gd name="T76" fmla="*/ 2033 w 2140"/>
                <a:gd name="T77" fmla="*/ 740 h 765"/>
                <a:gd name="T78" fmla="*/ 2015 w 2140"/>
                <a:gd name="T79" fmla="*/ 748 h 765"/>
                <a:gd name="T80" fmla="*/ 1996 w 2140"/>
                <a:gd name="T81" fmla="*/ 755 h 765"/>
                <a:gd name="T82" fmla="*/ 1977 w 2140"/>
                <a:gd name="T83" fmla="*/ 760 h 765"/>
                <a:gd name="T84" fmla="*/ 1957 w 2140"/>
                <a:gd name="T85" fmla="*/ 764 h 765"/>
                <a:gd name="T86" fmla="*/ 1937 w 2140"/>
                <a:gd name="T87" fmla="*/ 765 h 765"/>
                <a:gd name="T88" fmla="*/ 204 w 2140"/>
                <a:gd name="T89" fmla="*/ 765 h 765"/>
                <a:gd name="T90" fmla="*/ 194 w 2140"/>
                <a:gd name="T91" fmla="*/ 765 h 765"/>
                <a:gd name="T92" fmla="*/ 173 w 2140"/>
                <a:gd name="T93" fmla="*/ 762 h 765"/>
                <a:gd name="T94" fmla="*/ 153 w 2140"/>
                <a:gd name="T95" fmla="*/ 759 h 765"/>
                <a:gd name="T96" fmla="*/ 134 w 2140"/>
                <a:gd name="T97" fmla="*/ 752 h 765"/>
                <a:gd name="T98" fmla="*/ 116 w 2140"/>
                <a:gd name="T99" fmla="*/ 745 h 765"/>
                <a:gd name="T100" fmla="*/ 90 w 2140"/>
                <a:gd name="T101" fmla="*/ 730 h 765"/>
                <a:gd name="T102" fmla="*/ 60 w 2140"/>
                <a:gd name="T103" fmla="*/ 706 h 765"/>
                <a:gd name="T104" fmla="*/ 34 w 2140"/>
                <a:gd name="T105" fmla="*/ 675 h 765"/>
                <a:gd name="T106" fmla="*/ 21 w 2140"/>
                <a:gd name="T107" fmla="*/ 650 h 765"/>
                <a:gd name="T108" fmla="*/ 12 w 2140"/>
                <a:gd name="T109" fmla="*/ 631 h 765"/>
                <a:gd name="T110" fmla="*/ 7 w 2140"/>
                <a:gd name="T111" fmla="*/ 613 h 765"/>
                <a:gd name="T112" fmla="*/ 2 w 2140"/>
                <a:gd name="T113" fmla="*/ 592 h 765"/>
                <a:gd name="T114" fmla="*/ 0 w 2140"/>
                <a:gd name="T115" fmla="*/ 57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0" h="765">
                  <a:moveTo>
                    <a:pt x="0" y="562"/>
                  </a:moveTo>
                  <a:lnTo>
                    <a:pt x="0" y="204"/>
                  </a:lnTo>
                  <a:lnTo>
                    <a:pt x="0" y="206"/>
                  </a:lnTo>
                  <a:lnTo>
                    <a:pt x="0" y="194"/>
                  </a:lnTo>
                  <a:lnTo>
                    <a:pt x="0" y="184"/>
                  </a:lnTo>
                  <a:lnTo>
                    <a:pt x="2" y="173"/>
                  </a:lnTo>
                  <a:lnTo>
                    <a:pt x="4" y="163"/>
                  </a:lnTo>
                  <a:lnTo>
                    <a:pt x="7" y="153"/>
                  </a:lnTo>
                  <a:lnTo>
                    <a:pt x="9" y="145"/>
                  </a:lnTo>
                  <a:lnTo>
                    <a:pt x="12" y="134"/>
                  </a:lnTo>
                  <a:lnTo>
                    <a:pt x="16" y="126"/>
                  </a:lnTo>
                  <a:lnTo>
                    <a:pt x="21" y="116"/>
                  </a:lnTo>
                  <a:lnTo>
                    <a:pt x="24" y="107"/>
                  </a:lnTo>
                  <a:lnTo>
                    <a:pt x="34" y="90"/>
                  </a:lnTo>
                  <a:lnTo>
                    <a:pt x="46" y="75"/>
                  </a:lnTo>
                  <a:lnTo>
                    <a:pt x="60" y="61"/>
                  </a:lnTo>
                  <a:lnTo>
                    <a:pt x="73" y="48"/>
                  </a:lnTo>
                  <a:lnTo>
                    <a:pt x="90" y="36"/>
                  </a:lnTo>
                  <a:lnTo>
                    <a:pt x="107" y="26"/>
                  </a:lnTo>
                  <a:lnTo>
                    <a:pt x="116" y="21"/>
                  </a:lnTo>
                  <a:lnTo>
                    <a:pt x="124" y="17"/>
                  </a:lnTo>
                  <a:lnTo>
                    <a:pt x="134" y="14"/>
                  </a:lnTo>
                  <a:lnTo>
                    <a:pt x="143" y="11"/>
                  </a:lnTo>
                  <a:lnTo>
                    <a:pt x="153" y="7"/>
                  </a:lnTo>
                  <a:lnTo>
                    <a:pt x="163" y="6"/>
                  </a:lnTo>
                  <a:lnTo>
                    <a:pt x="173" y="4"/>
                  </a:lnTo>
                  <a:lnTo>
                    <a:pt x="183" y="2"/>
                  </a:lnTo>
                  <a:lnTo>
                    <a:pt x="194" y="2"/>
                  </a:lnTo>
                  <a:lnTo>
                    <a:pt x="204" y="0"/>
                  </a:lnTo>
                  <a:lnTo>
                    <a:pt x="1935" y="0"/>
                  </a:lnTo>
                  <a:lnTo>
                    <a:pt x="1937" y="0"/>
                  </a:lnTo>
                  <a:lnTo>
                    <a:pt x="1947" y="2"/>
                  </a:lnTo>
                  <a:lnTo>
                    <a:pt x="1957" y="2"/>
                  </a:lnTo>
                  <a:lnTo>
                    <a:pt x="1967" y="4"/>
                  </a:lnTo>
                  <a:lnTo>
                    <a:pt x="1977" y="6"/>
                  </a:lnTo>
                  <a:lnTo>
                    <a:pt x="1988" y="7"/>
                  </a:lnTo>
                  <a:lnTo>
                    <a:pt x="1996" y="11"/>
                  </a:lnTo>
                  <a:lnTo>
                    <a:pt x="2006" y="14"/>
                  </a:lnTo>
                  <a:lnTo>
                    <a:pt x="2015" y="17"/>
                  </a:lnTo>
                  <a:lnTo>
                    <a:pt x="2025" y="21"/>
                  </a:lnTo>
                  <a:lnTo>
                    <a:pt x="2033" y="26"/>
                  </a:lnTo>
                  <a:lnTo>
                    <a:pt x="2050" y="36"/>
                  </a:lnTo>
                  <a:lnTo>
                    <a:pt x="2066" y="48"/>
                  </a:lnTo>
                  <a:lnTo>
                    <a:pt x="2079" y="61"/>
                  </a:lnTo>
                  <a:lnTo>
                    <a:pt x="2093" y="75"/>
                  </a:lnTo>
                  <a:lnTo>
                    <a:pt x="2105" y="90"/>
                  </a:lnTo>
                  <a:lnTo>
                    <a:pt x="2115" y="107"/>
                  </a:lnTo>
                  <a:lnTo>
                    <a:pt x="2120" y="116"/>
                  </a:lnTo>
                  <a:lnTo>
                    <a:pt x="2123" y="126"/>
                  </a:lnTo>
                  <a:lnTo>
                    <a:pt x="2127" y="134"/>
                  </a:lnTo>
                  <a:lnTo>
                    <a:pt x="2130" y="145"/>
                  </a:lnTo>
                  <a:lnTo>
                    <a:pt x="2133" y="153"/>
                  </a:lnTo>
                  <a:lnTo>
                    <a:pt x="2135" y="163"/>
                  </a:lnTo>
                  <a:lnTo>
                    <a:pt x="2137" y="173"/>
                  </a:lnTo>
                  <a:lnTo>
                    <a:pt x="2138" y="184"/>
                  </a:lnTo>
                  <a:lnTo>
                    <a:pt x="2138" y="194"/>
                  </a:lnTo>
                  <a:lnTo>
                    <a:pt x="2140" y="206"/>
                  </a:lnTo>
                  <a:lnTo>
                    <a:pt x="2140" y="204"/>
                  </a:lnTo>
                  <a:lnTo>
                    <a:pt x="2140" y="562"/>
                  </a:lnTo>
                  <a:lnTo>
                    <a:pt x="2138" y="572"/>
                  </a:lnTo>
                  <a:lnTo>
                    <a:pt x="2138" y="582"/>
                  </a:lnTo>
                  <a:lnTo>
                    <a:pt x="2137" y="592"/>
                  </a:lnTo>
                  <a:lnTo>
                    <a:pt x="2135" y="603"/>
                  </a:lnTo>
                  <a:lnTo>
                    <a:pt x="2133" y="613"/>
                  </a:lnTo>
                  <a:lnTo>
                    <a:pt x="2130" y="621"/>
                  </a:lnTo>
                  <a:lnTo>
                    <a:pt x="2127" y="631"/>
                  </a:lnTo>
                  <a:lnTo>
                    <a:pt x="2123" y="640"/>
                  </a:lnTo>
                  <a:lnTo>
                    <a:pt x="2120" y="650"/>
                  </a:lnTo>
                  <a:lnTo>
                    <a:pt x="2115" y="659"/>
                  </a:lnTo>
                  <a:lnTo>
                    <a:pt x="2105" y="675"/>
                  </a:lnTo>
                  <a:lnTo>
                    <a:pt x="2093" y="691"/>
                  </a:lnTo>
                  <a:lnTo>
                    <a:pt x="2079" y="706"/>
                  </a:lnTo>
                  <a:lnTo>
                    <a:pt x="2066" y="718"/>
                  </a:lnTo>
                  <a:lnTo>
                    <a:pt x="2050" y="730"/>
                  </a:lnTo>
                  <a:lnTo>
                    <a:pt x="2033" y="740"/>
                  </a:lnTo>
                  <a:lnTo>
                    <a:pt x="2025" y="745"/>
                  </a:lnTo>
                  <a:lnTo>
                    <a:pt x="2015" y="748"/>
                  </a:lnTo>
                  <a:lnTo>
                    <a:pt x="2006" y="752"/>
                  </a:lnTo>
                  <a:lnTo>
                    <a:pt x="1996" y="755"/>
                  </a:lnTo>
                  <a:lnTo>
                    <a:pt x="1988" y="759"/>
                  </a:lnTo>
                  <a:lnTo>
                    <a:pt x="1977" y="760"/>
                  </a:lnTo>
                  <a:lnTo>
                    <a:pt x="1967" y="762"/>
                  </a:lnTo>
                  <a:lnTo>
                    <a:pt x="1957" y="764"/>
                  </a:lnTo>
                  <a:lnTo>
                    <a:pt x="1947" y="765"/>
                  </a:lnTo>
                  <a:lnTo>
                    <a:pt x="1937" y="765"/>
                  </a:lnTo>
                  <a:lnTo>
                    <a:pt x="1935" y="765"/>
                  </a:lnTo>
                  <a:lnTo>
                    <a:pt x="204" y="765"/>
                  </a:lnTo>
                  <a:lnTo>
                    <a:pt x="194" y="765"/>
                  </a:lnTo>
                  <a:lnTo>
                    <a:pt x="183" y="764"/>
                  </a:lnTo>
                  <a:lnTo>
                    <a:pt x="173" y="762"/>
                  </a:lnTo>
                  <a:lnTo>
                    <a:pt x="163" y="760"/>
                  </a:lnTo>
                  <a:lnTo>
                    <a:pt x="153" y="759"/>
                  </a:lnTo>
                  <a:lnTo>
                    <a:pt x="143" y="755"/>
                  </a:lnTo>
                  <a:lnTo>
                    <a:pt x="134" y="752"/>
                  </a:lnTo>
                  <a:lnTo>
                    <a:pt x="124" y="748"/>
                  </a:lnTo>
                  <a:lnTo>
                    <a:pt x="116" y="745"/>
                  </a:lnTo>
                  <a:lnTo>
                    <a:pt x="107" y="740"/>
                  </a:lnTo>
                  <a:lnTo>
                    <a:pt x="90" y="730"/>
                  </a:lnTo>
                  <a:lnTo>
                    <a:pt x="73" y="718"/>
                  </a:lnTo>
                  <a:lnTo>
                    <a:pt x="60" y="706"/>
                  </a:lnTo>
                  <a:lnTo>
                    <a:pt x="46" y="691"/>
                  </a:lnTo>
                  <a:lnTo>
                    <a:pt x="34" y="675"/>
                  </a:lnTo>
                  <a:lnTo>
                    <a:pt x="24" y="659"/>
                  </a:lnTo>
                  <a:lnTo>
                    <a:pt x="21" y="650"/>
                  </a:lnTo>
                  <a:lnTo>
                    <a:pt x="16" y="640"/>
                  </a:lnTo>
                  <a:lnTo>
                    <a:pt x="12" y="631"/>
                  </a:lnTo>
                  <a:lnTo>
                    <a:pt x="9" y="621"/>
                  </a:lnTo>
                  <a:lnTo>
                    <a:pt x="7" y="613"/>
                  </a:lnTo>
                  <a:lnTo>
                    <a:pt x="4" y="603"/>
                  </a:lnTo>
                  <a:lnTo>
                    <a:pt x="2" y="592"/>
                  </a:lnTo>
                  <a:lnTo>
                    <a:pt x="0" y="582"/>
                  </a:lnTo>
                  <a:lnTo>
                    <a:pt x="0" y="572"/>
                  </a:lnTo>
                  <a:lnTo>
                    <a:pt x="0" y="562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22" name="Freeform 84"/>
            <p:cNvSpPr>
              <a:spLocks/>
            </p:cNvSpPr>
            <p:nvPr/>
          </p:nvSpPr>
          <p:spPr bwMode="auto">
            <a:xfrm>
              <a:off x="4499" y="4802"/>
              <a:ext cx="2075" cy="700"/>
            </a:xfrm>
            <a:custGeom>
              <a:avLst/>
              <a:gdLst>
                <a:gd name="T0" fmla="*/ 0 w 2075"/>
                <a:gd name="T1" fmla="*/ 203 h 700"/>
                <a:gd name="T2" fmla="*/ 0 w 2075"/>
                <a:gd name="T3" fmla="*/ 193 h 700"/>
                <a:gd name="T4" fmla="*/ 1 w 2075"/>
                <a:gd name="T5" fmla="*/ 173 h 700"/>
                <a:gd name="T6" fmla="*/ 6 w 2075"/>
                <a:gd name="T7" fmla="*/ 152 h 700"/>
                <a:gd name="T8" fmla="*/ 11 w 2075"/>
                <a:gd name="T9" fmla="*/ 134 h 700"/>
                <a:gd name="T10" fmla="*/ 20 w 2075"/>
                <a:gd name="T11" fmla="*/ 115 h 700"/>
                <a:gd name="T12" fmla="*/ 33 w 2075"/>
                <a:gd name="T13" fmla="*/ 90 h 700"/>
                <a:gd name="T14" fmla="*/ 59 w 2075"/>
                <a:gd name="T15" fmla="*/ 61 h 700"/>
                <a:gd name="T16" fmla="*/ 89 w 2075"/>
                <a:gd name="T17" fmla="*/ 35 h 700"/>
                <a:gd name="T18" fmla="*/ 115 w 2075"/>
                <a:gd name="T19" fmla="*/ 20 h 700"/>
                <a:gd name="T20" fmla="*/ 133 w 2075"/>
                <a:gd name="T21" fmla="*/ 13 h 700"/>
                <a:gd name="T22" fmla="*/ 152 w 2075"/>
                <a:gd name="T23" fmla="*/ 6 h 700"/>
                <a:gd name="T24" fmla="*/ 172 w 2075"/>
                <a:gd name="T25" fmla="*/ 3 h 700"/>
                <a:gd name="T26" fmla="*/ 193 w 2075"/>
                <a:gd name="T27" fmla="*/ 1 h 700"/>
                <a:gd name="T28" fmla="*/ 203 w 2075"/>
                <a:gd name="T29" fmla="*/ 0 h 700"/>
                <a:gd name="T30" fmla="*/ 1870 w 2075"/>
                <a:gd name="T31" fmla="*/ 0 h 700"/>
                <a:gd name="T32" fmla="*/ 1892 w 2075"/>
                <a:gd name="T33" fmla="*/ 1 h 700"/>
                <a:gd name="T34" fmla="*/ 1912 w 2075"/>
                <a:gd name="T35" fmla="*/ 5 h 700"/>
                <a:gd name="T36" fmla="*/ 1931 w 2075"/>
                <a:gd name="T37" fmla="*/ 10 h 700"/>
                <a:gd name="T38" fmla="*/ 1949 w 2075"/>
                <a:gd name="T39" fmla="*/ 17 h 700"/>
                <a:gd name="T40" fmla="*/ 1968 w 2075"/>
                <a:gd name="T41" fmla="*/ 25 h 700"/>
                <a:gd name="T42" fmla="*/ 2000 w 2075"/>
                <a:gd name="T43" fmla="*/ 47 h 700"/>
                <a:gd name="T44" fmla="*/ 2027 w 2075"/>
                <a:gd name="T45" fmla="*/ 74 h 700"/>
                <a:gd name="T46" fmla="*/ 2050 w 2075"/>
                <a:gd name="T47" fmla="*/ 106 h 700"/>
                <a:gd name="T48" fmla="*/ 2058 w 2075"/>
                <a:gd name="T49" fmla="*/ 125 h 700"/>
                <a:gd name="T50" fmla="*/ 2065 w 2075"/>
                <a:gd name="T51" fmla="*/ 144 h 700"/>
                <a:gd name="T52" fmla="*/ 2070 w 2075"/>
                <a:gd name="T53" fmla="*/ 162 h 700"/>
                <a:gd name="T54" fmla="*/ 2073 w 2075"/>
                <a:gd name="T55" fmla="*/ 183 h 700"/>
                <a:gd name="T56" fmla="*/ 2075 w 2075"/>
                <a:gd name="T57" fmla="*/ 205 h 700"/>
                <a:gd name="T58" fmla="*/ 2075 w 2075"/>
                <a:gd name="T59" fmla="*/ 203 h 700"/>
                <a:gd name="T60" fmla="*/ 2075 w 2075"/>
                <a:gd name="T61" fmla="*/ 497 h 700"/>
                <a:gd name="T62" fmla="*/ 2073 w 2075"/>
                <a:gd name="T63" fmla="*/ 517 h 700"/>
                <a:gd name="T64" fmla="*/ 2070 w 2075"/>
                <a:gd name="T65" fmla="*/ 537 h 700"/>
                <a:gd name="T66" fmla="*/ 2065 w 2075"/>
                <a:gd name="T67" fmla="*/ 556 h 700"/>
                <a:gd name="T68" fmla="*/ 2058 w 2075"/>
                <a:gd name="T69" fmla="*/ 575 h 700"/>
                <a:gd name="T70" fmla="*/ 2050 w 2075"/>
                <a:gd name="T71" fmla="*/ 593 h 700"/>
                <a:gd name="T72" fmla="*/ 2027 w 2075"/>
                <a:gd name="T73" fmla="*/ 626 h 700"/>
                <a:gd name="T74" fmla="*/ 2000 w 2075"/>
                <a:gd name="T75" fmla="*/ 653 h 700"/>
                <a:gd name="T76" fmla="*/ 1968 w 2075"/>
                <a:gd name="T77" fmla="*/ 675 h 700"/>
                <a:gd name="T78" fmla="*/ 1949 w 2075"/>
                <a:gd name="T79" fmla="*/ 683 h 700"/>
                <a:gd name="T80" fmla="*/ 1931 w 2075"/>
                <a:gd name="T81" fmla="*/ 690 h 700"/>
                <a:gd name="T82" fmla="*/ 1912 w 2075"/>
                <a:gd name="T83" fmla="*/ 695 h 700"/>
                <a:gd name="T84" fmla="*/ 1892 w 2075"/>
                <a:gd name="T85" fmla="*/ 698 h 700"/>
                <a:gd name="T86" fmla="*/ 1870 w 2075"/>
                <a:gd name="T87" fmla="*/ 700 h 700"/>
                <a:gd name="T88" fmla="*/ 203 w 2075"/>
                <a:gd name="T89" fmla="*/ 700 h 700"/>
                <a:gd name="T90" fmla="*/ 193 w 2075"/>
                <a:gd name="T91" fmla="*/ 700 h 700"/>
                <a:gd name="T92" fmla="*/ 172 w 2075"/>
                <a:gd name="T93" fmla="*/ 697 h 700"/>
                <a:gd name="T94" fmla="*/ 152 w 2075"/>
                <a:gd name="T95" fmla="*/ 693 h 700"/>
                <a:gd name="T96" fmla="*/ 133 w 2075"/>
                <a:gd name="T97" fmla="*/ 687 h 700"/>
                <a:gd name="T98" fmla="*/ 115 w 2075"/>
                <a:gd name="T99" fmla="*/ 680 h 700"/>
                <a:gd name="T100" fmla="*/ 89 w 2075"/>
                <a:gd name="T101" fmla="*/ 665 h 700"/>
                <a:gd name="T102" fmla="*/ 59 w 2075"/>
                <a:gd name="T103" fmla="*/ 641 h 700"/>
                <a:gd name="T104" fmla="*/ 33 w 2075"/>
                <a:gd name="T105" fmla="*/ 610 h 700"/>
                <a:gd name="T106" fmla="*/ 20 w 2075"/>
                <a:gd name="T107" fmla="*/ 585 h 700"/>
                <a:gd name="T108" fmla="*/ 11 w 2075"/>
                <a:gd name="T109" fmla="*/ 566 h 700"/>
                <a:gd name="T110" fmla="*/ 6 w 2075"/>
                <a:gd name="T111" fmla="*/ 547 h 700"/>
                <a:gd name="T112" fmla="*/ 1 w 2075"/>
                <a:gd name="T113" fmla="*/ 527 h 700"/>
                <a:gd name="T114" fmla="*/ 0 w 2075"/>
                <a:gd name="T115" fmla="*/ 507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75" h="700">
                  <a:moveTo>
                    <a:pt x="0" y="497"/>
                  </a:moveTo>
                  <a:lnTo>
                    <a:pt x="0" y="203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0" y="183"/>
                  </a:lnTo>
                  <a:lnTo>
                    <a:pt x="1" y="173"/>
                  </a:lnTo>
                  <a:lnTo>
                    <a:pt x="3" y="162"/>
                  </a:lnTo>
                  <a:lnTo>
                    <a:pt x="6" y="152"/>
                  </a:lnTo>
                  <a:lnTo>
                    <a:pt x="8" y="144"/>
                  </a:lnTo>
                  <a:lnTo>
                    <a:pt x="11" y="134"/>
                  </a:lnTo>
                  <a:lnTo>
                    <a:pt x="15" y="125"/>
                  </a:lnTo>
                  <a:lnTo>
                    <a:pt x="20" y="115"/>
                  </a:lnTo>
                  <a:lnTo>
                    <a:pt x="23" y="106"/>
                  </a:lnTo>
                  <a:lnTo>
                    <a:pt x="33" y="90"/>
                  </a:lnTo>
                  <a:lnTo>
                    <a:pt x="45" y="74"/>
                  </a:lnTo>
                  <a:lnTo>
                    <a:pt x="59" y="61"/>
                  </a:lnTo>
                  <a:lnTo>
                    <a:pt x="74" y="47"/>
                  </a:lnTo>
                  <a:lnTo>
                    <a:pt x="89" y="35"/>
                  </a:lnTo>
                  <a:lnTo>
                    <a:pt x="106" y="25"/>
                  </a:lnTo>
                  <a:lnTo>
                    <a:pt x="115" y="20"/>
                  </a:lnTo>
                  <a:lnTo>
                    <a:pt x="123" y="17"/>
                  </a:lnTo>
                  <a:lnTo>
                    <a:pt x="133" y="13"/>
                  </a:lnTo>
                  <a:lnTo>
                    <a:pt x="142" y="10"/>
                  </a:lnTo>
                  <a:lnTo>
                    <a:pt x="152" y="6"/>
                  </a:lnTo>
                  <a:lnTo>
                    <a:pt x="162" y="5"/>
                  </a:lnTo>
                  <a:lnTo>
                    <a:pt x="172" y="3"/>
                  </a:lnTo>
                  <a:lnTo>
                    <a:pt x="183" y="1"/>
                  </a:lnTo>
                  <a:lnTo>
                    <a:pt x="193" y="1"/>
                  </a:lnTo>
                  <a:lnTo>
                    <a:pt x="203" y="0"/>
                  </a:lnTo>
                  <a:lnTo>
                    <a:pt x="1870" y="0"/>
                  </a:lnTo>
                  <a:lnTo>
                    <a:pt x="1882" y="1"/>
                  </a:lnTo>
                  <a:lnTo>
                    <a:pt x="1892" y="1"/>
                  </a:lnTo>
                  <a:lnTo>
                    <a:pt x="1902" y="3"/>
                  </a:lnTo>
                  <a:lnTo>
                    <a:pt x="1912" y="5"/>
                  </a:lnTo>
                  <a:lnTo>
                    <a:pt x="1921" y="6"/>
                  </a:lnTo>
                  <a:lnTo>
                    <a:pt x="1931" y="10"/>
                  </a:lnTo>
                  <a:lnTo>
                    <a:pt x="1941" y="13"/>
                  </a:lnTo>
                  <a:lnTo>
                    <a:pt x="1949" y="17"/>
                  </a:lnTo>
                  <a:lnTo>
                    <a:pt x="1960" y="20"/>
                  </a:lnTo>
                  <a:lnTo>
                    <a:pt x="1968" y="25"/>
                  </a:lnTo>
                  <a:lnTo>
                    <a:pt x="1985" y="35"/>
                  </a:lnTo>
                  <a:lnTo>
                    <a:pt x="2000" y="47"/>
                  </a:lnTo>
                  <a:lnTo>
                    <a:pt x="2014" y="61"/>
                  </a:lnTo>
                  <a:lnTo>
                    <a:pt x="2027" y="74"/>
                  </a:lnTo>
                  <a:lnTo>
                    <a:pt x="2039" y="90"/>
                  </a:lnTo>
                  <a:lnTo>
                    <a:pt x="2050" y="106"/>
                  </a:lnTo>
                  <a:lnTo>
                    <a:pt x="2055" y="115"/>
                  </a:lnTo>
                  <a:lnTo>
                    <a:pt x="2058" y="125"/>
                  </a:lnTo>
                  <a:lnTo>
                    <a:pt x="2061" y="134"/>
                  </a:lnTo>
                  <a:lnTo>
                    <a:pt x="2065" y="144"/>
                  </a:lnTo>
                  <a:lnTo>
                    <a:pt x="2068" y="152"/>
                  </a:lnTo>
                  <a:lnTo>
                    <a:pt x="2070" y="162"/>
                  </a:lnTo>
                  <a:lnTo>
                    <a:pt x="2072" y="173"/>
                  </a:lnTo>
                  <a:lnTo>
                    <a:pt x="2073" y="183"/>
                  </a:lnTo>
                  <a:lnTo>
                    <a:pt x="2073" y="193"/>
                  </a:lnTo>
                  <a:lnTo>
                    <a:pt x="2075" y="205"/>
                  </a:lnTo>
                  <a:lnTo>
                    <a:pt x="2075" y="203"/>
                  </a:lnTo>
                  <a:lnTo>
                    <a:pt x="2075" y="497"/>
                  </a:lnTo>
                  <a:lnTo>
                    <a:pt x="2073" y="507"/>
                  </a:lnTo>
                  <a:lnTo>
                    <a:pt x="2073" y="517"/>
                  </a:lnTo>
                  <a:lnTo>
                    <a:pt x="2072" y="527"/>
                  </a:lnTo>
                  <a:lnTo>
                    <a:pt x="2070" y="537"/>
                  </a:lnTo>
                  <a:lnTo>
                    <a:pt x="2068" y="547"/>
                  </a:lnTo>
                  <a:lnTo>
                    <a:pt x="2065" y="556"/>
                  </a:lnTo>
                  <a:lnTo>
                    <a:pt x="2061" y="566"/>
                  </a:lnTo>
                  <a:lnTo>
                    <a:pt x="2058" y="575"/>
                  </a:lnTo>
                  <a:lnTo>
                    <a:pt x="2055" y="585"/>
                  </a:lnTo>
                  <a:lnTo>
                    <a:pt x="2050" y="593"/>
                  </a:lnTo>
                  <a:lnTo>
                    <a:pt x="2039" y="610"/>
                  </a:lnTo>
                  <a:lnTo>
                    <a:pt x="2027" y="626"/>
                  </a:lnTo>
                  <a:lnTo>
                    <a:pt x="2014" y="641"/>
                  </a:lnTo>
                  <a:lnTo>
                    <a:pt x="2000" y="653"/>
                  </a:lnTo>
                  <a:lnTo>
                    <a:pt x="1985" y="665"/>
                  </a:lnTo>
                  <a:lnTo>
                    <a:pt x="1968" y="675"/>
                  </a:lnTo>
                  <a:lnTo>
                    <a:pt x="1960" y="680"/>
                  </a:lnTo>
                  <a:lnTo>
                    <a:pt x="1949" y="683"/>
                  </a:lnTo>
                  <a:lnTo>
                    <a:pt x="1941" y="687"/>
                  </a:lnTo>
                  <a:lnTo>
                    <a:pt x="1931" y="690"/>
                  </a:lnTo>
                  <a:lnTo>
                    <a:pt x="1921" y="693"/>
                  </a:lnTo>
                  <a:lnTo>
                    <a:pt x="1912" y="695"/>
                  </a:lnTo>
                  <a:lnTo>
                    <a:pt x="1902" y="697"/>
                  </a:lnTo>
                  <a:lnTo>
                    <a:pt x="1892" y="698"/>
                  </a:lnTo>
                  <a:lnTo>
                    <a:pt x="1882" y="700"/>
                  </a:lnTo>
                  <a:lnTo>
                    <a:pt x="1870" y="700"/>
                  </a:lnTo>
                  <a:lnTo>
                    <a:pt x="203" y="700"/>
                  </a:lnTo>
                  <a:lnTo>
                    <a:pt x="193" y="700"/>
                  </a:lnTo>
                  <a:lnTo>
                    <a:pt x="183" y="698"/>
                  </a:lnTo>
                  <a:lnTo>
                    <a:pt x="172" y="697"/>
                  </a:lnTo>
                  <a:lnTo>
                    <a:pt x="162" y="695"/>
                  </a:lnTo>
                  <a:lnTo>
                    <a:pt x="152" y="693"/>
                  </a:lnTo>
                  <a:lnTo>
                    <a:pt x="142" y="690"/>
                  </a:lnTo>
                  <a:lnTo>
                    <a:pt x="133" y="687"/>
                  </a:lnTo>
                  <a:lnTo>
                    <a:pt x="123" y="683"/>
                  </a:lnTo>
                  <a:lnTo>
                    <a:pt x="115" y="680"/>
                  </a:lnTo>
                  <a:lnTo>
                    <a:pt x="106" y="675"/>
                  </a:lnTo>
                  <a:lnTo>
                    <a:pt x="89" y="665"/>
                  </a:lnTo>
                  <a:lnTo>
                    <a:pt x="74" y="653"/>
                  </a:lnTo>
                  <a:lnTo>
                    <a:pt x="59" y="641"/>
                  </a:lnTo>
                  <a:lnTo>
                    <a:pt x="45" y="626"/>
                  </a:lnTo>
                  <a:lnTo>
                    <a:pt x="33" y="610"/>
                  </a:lnTo>
                  <a:lnTo>
                    <a:pt x="23" y="593"/>
                  </a:lnTo>
                  <a:lnTo>
                    <a:pt x="20" y="585"/>
                  </a:lnTo>
                  <a:lnTo>
                    <a:pt x="15" y="575"/>
                  </a:lnTo>
                  <a:lnTo>
                    <a:pt x="11" y="566"/>
                  </a:lnTo>
                  <a:lnTo>
                    <a:pt x="8" y="556"/>
                  </a:lnTo>
                  <a:lnTo>
                    <a:pt x="6" y="547"/>
                  </a:lnTo>
                  <a:lnTo>
                    <a:pt x="3" y="537"/>
                  </a:lnTo>
                  <a:lnTo>
                    <a:pt x="1" y="527"/>
                  </a:lnTo>
                  <a:lnTo>
                    <a:pt x="0" y="517"/>
                  </a:lnTo>
                  <a:lnTo>
                    <a:pt x="0" y="507"/>
                  </a:lnTo>
                  <a:lnTo>
                    <a:pt x="0" y="497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23" name="Rectangle 83"/>
            <p:cNvSpPr>
              <a:spLocks noChangeArrowheads="1"/>
            </p:cNvSpPr>
            <p:nvPr/>
          </p:nvSpPr>
          <p:spPr bwMode="auto">
            <a:xfrm>
              <a:off x="4856" y="4893"/>
              <a:ext cx="111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Jonathan Derham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4" name="Rectangle 82"/>
            <p:cNvSpPr>
              <a:spLocks noChangeArrowheads="1"/>
            </p:cNvSpPr>
            <p:nvPr/>
          </p:nvSpPr>
          <p:spPr bwMode="auto">
            <a:xfrm>
              <a:off x="5767" y="4893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5" name="Rectangle 81"/>
            <p:cNvSpPr>
              <a:spLocks noChangeArrowheads="1"/>
            </p:cNvSpPr>
            <p:nvPr/>
          </p:nvSpPr>
          <p:spPr bwMode="auto">
            <a:xfrm>
              <a:off x="6068" y="4905"/>
              <a:ext cx="21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6" name="Rectangle 80"/>
            <p:cNvSpPr>
              <a:spLocks noChangeArrowheads="1"/>
            </p:cNvSpPr>
            <p:nvPr/>
          </p:nvSpPr>
          <p:spPr bwMode="auto">
            <a:xfrm>
              <a:off x="6070" y="4893"/>
              <a:ext cx="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7" name="Rectangle 79"/>
            <p:cNvSpPr>
              <a:spLocks noChangeArrowheads="1"/>
            </p:cNvSpPr>
            <p:nvPr/>
          </p:nvSpPr>
          <p:spPr bwMode="auto">
            <a:xfrm>
              <a:off x="4856" y="5066"/>
              <a:ext cx="130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Programme Manager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8" name="Rectangle 78"/>
            <p:cNvSpPr>
              <a:spLocks noChangeArrowheads="1"/>
            </p:cNvSpPr>
            <p:nvPr/>
          </p:nvSpPr>
          <p:spPr bwMode="auto">
            <a:xfrm>
              <a:off x="4805" y="5223"/>
              <a:ext cx="1477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Climate. Research and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Resource Use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29" name="Freeform 77"/>
            <p:cNvSpPr>
              <a:spLocks/>
            </p:cNvSpPr>
            <p:nvPr/>
          </p:nvSpPr>
          <p:spPr bwMode="auto">
            <a:xfrm>
              <a:off x="950" y="4769"/>
              <a:ext cx="1987" cy="765"/>
            </a:xfrm>
            <a:custGeom>
              <a:avLst/>
              <a:gdLst>
                <a:gd name="T0" fmla="*/ 0 w 1987"/>
                <a:gd name="T1" fmla="*/ 204 h 765"/>
                <a:gd name="T2" fmla="*/ 1 w 1987"/>
                <a:gd name="T3" fmla="*/ 194 h 765"/>
                <a:gd name="T4" fmla="*/ 3 w 1987"/>
                <a:gd name="T5" fmla="*/ 173 h 765"/>
                <a:gd name="T6" fmla="*/ 6 w 1987"/>
                <a:gd name="T7" fmla="*/ 153 h 765"/>
                <a:gd name="T8" fmla="*/ 13 w 1987"/>
                <a:gd name="T9" fmla="*/ 134 h 765"/>
                <a:gd name="T10" fmla="*/ 20 w 1987"/>
                <a:gd name="T11" fmla="*/ 116 h 765"/>
                <a:gd name="T12" fmla="*/ 35 w 1987"/>
                <a:gd name="T13" fmla="*/ 90 h 765"/>
                <a:gd name="T14" fmla="*/ 61 w 1987"/>
                <a:gd name="T15" fmla="*/ 61 h 765"/>
                <a:gd name="T16" fmla="*/ 89 w 1987"/>
                <a:gd name="T17" fmla="*/ 36 h 765"/>
                <a:gd name="T18" fmla="*/ 117 w 1987"/>
                <a:gd name="T19" fmla="*/ 21 h 765"/>
                <a:gd name="T20" fmla="*/ 134 w 1987"/>
                <a:gd name="T21" fmla="*/ 14 h 765"/>
                <a:gd name="T22" fmla="*/ 154 w 1987"/>
                <a:gd name="T23" fmla="*/ 7 h 765"/>
                <a:gd name="T24" fmla="*/ 173 w 1987"/>
                <a:gd name="T25" fmla="*/ 4 h 765"/>
                <a:gd name="T26" fmla="*/ 193 w 1987"/>
                <a:gd name="T27" fmla="*/ 2 h 765"/>
                <a:gd name="T28" fmla="*/ 205 w 1987"/>
                <a:gd name="T29" fmla="*/ 0 h 765"/>
                <a:gd name="T30" fmla="*/ 1783 w 1987"/>
                <a:gd name="T31" fmla="*/ 0 h 765"/>
                <a:gd name="T32" fmla="*/ 1804 w 1987"/>
                <a:gd name="T33" fmla="*/ 2 h 765"/>
                <a:gd name="T34" fmla="*/ 1824 w 1987"/>
                <a:gd name="T35" fmla="*/ 6 h 765"/>
                <a:gd name="T36" fmla="*/ 1844 w 1987"/>
                <a:gd name="T37" fmla="*/ 11 h 765"/>
                <a:gd name="T38" fmla="*/ 1863 w 1987"/>
                <a:gd name="T39" fmla="*/ 17 h 765"/>
                <a:gd name="T40" fmla="*/ 1880 w 1987"/>
                <a:gd name="T41" fmla="*/ 26 h 765"/>
                <a:gd name="T42" fmla="*/ 1914 w 1987"/>
                <a:gd name="T43" fmla="*/ 48 h 765"/>
                <a:gd name="T44" fmla="*/ 1941 w 1987"/>
                <a:gd name="T45" fmla="*/ 75 h 765"/>
                <a:gd name="T46" fmla="*/ 1963 w 1987"/>
                <a:gd name="T47" fmla="*/ 107 h 765"/>
                <a:gd name="T48" fmla="*/ 1972 w 1987"/>
                <a:gd name="T49" fmla="*/ 126 h 765"/>
                <a:gd name="T50" fmla="*/ 1978 w 1987"/>
                <a:gd name="T51" fmla="*/ 145 h 765"/>
                <a:gd name="T52" fmla="*/ 1983 w 1987"/>
                <a:gd name="T53" fmla="*/ 163 h 765"/>
                <a:gd name="T54" fmla="*/ 1987 w 1987"/>
                <a:gd name="T55" fmla="*/ 184 h 765"/>
                <a:gd name="T56" fmla="*/ 1987 w 1987"/>
                <a:gd name="T57" fmla="*/ 206 h 765"/>
                <a:gd name="T58" fmla="*/ 1987 w 1987"/>
                <a:gd name="T59" fmla="*/ 204 h 765"/>
                <a:gd name="T60" fmla="*/ 1987 w 1987"/>
                <a:gd name="T61" fmla="*/ 562 h 765"/>
                <a:gd name="T62" fmla="*/ 1987 w 1987"/>
                <a:gd name="T63" fmla="*/ 582 h 765"/>
                <a:gd name="T64" fmla="*/ 1983 w 1987"/>
                <a:gd name="T65" fmla="*/ 603 h 765"/>
                <a:gd name="T66" fmla="*/ 1978 w 1987"/>
                <a:gd name="T67" fmla="*/ 621 h 765"/>
                <a:gd name="T68" fmla="*/ 1972 w 1987"/>
                <a:gd name="T69" fmla="*/ 640 h 765"/>
                <a:gd name="T70" fmla="*/ 1963 w 1987"/>
                <a:gd name="T71" fmla="*/ 659 h 765"/>
                <a:gd name="T72" fmla="*/ 1941 w 1987"/>
                <a:gd name="T73" fmla="*/ 691 h 765"/>
                <a:gd name="T74" fmla="*/ 1914 w 1987"/>
                <a:gd name="T75" fmla="*/ 718 h 765"/>
                <a:gd name="T76" fmla="*/ 1880 w 1987"/>
                <a:gd name="T77" fmla="*/ 740 h 765"/>
                <a:gd name="T78" fmla="*/ 1863 w 1987"/>
                <a:gd name="T79" fmla="*/ 748 h 765"/>
                <a:gd name="T80" fmla="*/ 1844 w 1987"/>
                <a:gd name="T81" fmla="*/ 755 h 765"/>
                <a:gd name="T82" fmla="*/ 1824 w 1987"/>
                <a:gd name="T83" fmla="*/ 760 h 765"/>
                <a:gd name="T84" fmla="*/ 1804 w 1987"/>
                <a:gd name="T85" fmla="*/ 764 h 765"/>
                <a:gd name="T86" fmla="*/ 1783 w 1987"/>
                <a:gd name="T87" fmla="*/ 765 h 765"/>
                <a:gd name="T88" fmla="*/ 205 w 1987"/>
                <a:gd name="T89" fmla="*/ 765 h 765"/>
                <a:gd name="T90" fmla="*/ 193 w 1987"/>
                <a:gd name="T91" fmla="*/ 765 h 765"/>
                <a:gd name="T92" fmla="*/ 173 w 1987"/>
                <a:gd name="T93" fmla="*/ 762 h 765"/>
                <a:gd name="T94" fmla="*/ 154 w 1987"/>
                <a:gd name="T95" fmla="*/ 759 h 765"/>
                <a:gd name="T96" fmla="*/ 134 w 1987"/>
                <a:gd name="T97" fmla="*/ 752 h 765"/>
                <a:gd name="T98" fmla="*/ 117 w 1987"/>
                <a:gd name="T99" fmla="*/ 745 h 765"/>
                <a:gd name="T100" fmla="*/ 89 w 1987"/>
                <a:gd name="T101" fmla="*/ 730 h 765"/>
                <a:gd name="T102" fmla="*/ 61 w 1987"/>
                <a:gd name="T103" fmla="*/ 706 h 765"/>
                <a:gd name="T104" fmla="*/ 35 w 1987"/>
                <a:gd name="T105" fmla="*/ 675 h 765"/>
                <a:gd name="T106" fmla="*/ 20 w 1987"/>
                <a:gd name="T107" fmla="*/ 650 h 765"/>
                <a:gd name="T108" fmla="*/ 13 w 1987"/>
                <a:gd name="T109" fmla="*/ 631 h 765"/>
                <a:gd name="T110" fmla="*/ 6 w 1987"/>
                <a:gd name="T111" fmla="*/ 613 h 765"/>
                <a:gd name="T112" fmla="*/ 3 w 1987"/>
                <a:gd name="T113" fmla="*/ 592 h 765"/>
                <a:gd name="T114" fmla="*/ 1 w 1987"/>
                <a:gd name="T115" fmla="*/ 572 h 765"/>
                <a:gd name="T116" fmla="*/ 0 w 1987"/>
                <a:gd name="T117" fmla="*/ 56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87" h="765">
                  <a:moveTo>
                    <a:pt x="0" y="562"/>
                  </a:moveTo>
                  <a:lnTo>
                    <a:pt x="0" y="204"/>
                  </a:lnTo>
                  <a:lnTo>
                    <a:pt x="1" y="206"/>
                  </a:lnTo>
                  <a:lnTo>
                    <a:pt x="1" y="194"/>
                  </a:lnTo>
                  <a:lnTo>
                    <a:pt x="1" y="184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6" y="153"/>
                  </a:lnTo>
                  <a:lnTo>
                    <a:pt x="10" y="145"/>
                  </a:lnTo>
                  <a:lnTo>
                    <a:pt x="13" y="134"/>
                  </a:lnTo>
                  <a:lnTo>
                    <a:pt x="17" y="126"/>
                  </a:lnTo>
                  <a:lnTo>
                    <a:pt x="20" y="116"/>
                  </a:lnTo>
                  <a:lnTo>
                    <a:pt x="25" y="107"/>
                  </a:lnTo>
                  <a:lnTo>
                    <a:pt x="35" y="90"/>
                  </a:lnTo>
                  <a:lnTo>
                    <a:pt x="47" y="75"/>
                  </a:lnTo>
                  <a:lnTo>
                    <a:pt x="61" y="61"/>
                  </a:lnTo>
                  <a:lnTo>
                    <a:pt x="74" y="48"/>
                  </a:lnTo>
                  <a:lnTo>
                    <a:pt x="89" y="36"/>
                  </a:lnTo>
                  <a:lnTo>
                    <a:pt x="106" y="26"/>
                  </a:lnTo>
                  <a:lnTo>
                    <a:pt x="117" y="21"/>
                  </a:lnTo>
                  <a:lnTo>
                    <a:pt x="125" y="17"/>
                  </a:lnTo>
                  <a:lnTo>
                    <a:pt x="134" y="14"/>
                  </a:lnTo>
                  <a:lnTo>
                    <a:pt x="144" y="11"/>
                  </a:lnTo>
                  <a:lnTo>
                    <a:pt x="154" y="7"/>
                  </a:lnTo>
                  <a:lnTo>
                    <a:pt x="162" y="6"/>
                  </a:lnTo>
                  <a:lnTo>
                    <a:pt x="173" y="4"/>
                  </a:lnTo>
                  <a:lnTo>
                    <a:pt x="183" y="2"/>
                  </a:lnTo>
                  <a:lnTo>
                    <a:pt x="193" y="2"/>
                  </a:lnTo>
                  <a:lnTo>
                    <a:pt x="205" y="0"/>
                  </a:lnTo>
                  <a:lnTo>
                    <a:pt x="1783" y="0"/>
                  </a:lnTo>
                  <a:lnTo>
                    <a:pt x="1794" y="2"/>
                  </a:lnTo>
                  <a:lnTo>
                    <a:pt x="1804" y="2"/>
                  </a:lnTo>
                  <a:lnTo>
                    <a:pt x="1814" y="4"/>
                  </a:lnTo>
                  <a:lnTo>
                    <a:pt x="1824" y="6"/>
                  </a:lnTo>
                  <a:lnTo>
                    <a:pt x="1834" y="7"/>
                  </a:lnTo>
                  <a:lnTo>
                    <a:pt x="1844" y="11"/>
                  </a:lnTo>
                  <a:lnTo>
                    <a:pt x="1853" y="14"/>
                  </a:lnTo>
                  <a:lnTo>
                    <a:pt x="1863" y="17"/>
                  </a:lnTo>
                  <a:lnTo>
                    <a:pt x="1872" y="21"/>
                  </a:lnTo>
                  <a:lnTo>
                    <a:pt x="1880" y="26"/>
                  </a:lnTo>
                  <a:lnTo>
                    <a:pt x="1897" y="36"/>
                  </a:lnTo>
                  <a:lnTo>
                    <a:pt x="1914" y="48"/>
                  </a:lnTo>
                  <a:lnTo>
                    <a:pt x="1927" y="61"/>
                  </a:lnTo>
                  <a:lnTo>
                    <a:pt x="1941" y="75"/>
                  </a:lnTo>
                  <a:lnTo>
                    <a:pt x="1953" y="90"/>
                  </a:lnTo>
                  <a:lnTo>
                    <a:pt x="1963" y="107"/>
                  </a:lnTo>
                  <a:lnTo>
                    <a:pt x="1966" y="116"/>
                  </a:lnTo>
                  <a:lnTo>
                    <a:pt x="1972" y="126"/>
                  </a:lnTo>
                  <a:lnTo>
                    <a:pt x="1975" y="134"/>
                  </a:lnTo>
                  <a:lnTo>
                    <a:pt x="1978" y="145"/>
                  </a:lnTo>
                  <a:lnTo>
                    <a:pt x="1980" y="153"/>
                  </a:lnTo>
                  <a:lnTo>
                    <a:pt x="1983" y="163"/>
                  </a:lnTo>
                  <a:lnTo>
                    <a:pt x="1985" y="173"/>
                  </a:lnTo>
                  <a:lnTo>
                    <a:pt x="1987" y="184"/>
                  </a:lnTo>
                  <a:lnTo>
                    <a:pt x="1987" y="194"/>
                  </a:lnTo>
                  <a:lnTo>
                    <a:pt x="1987" y="206"/>
                  </a:lnTo>
                  <a:lnTo>
                    <a:pt x="1987" y="204"/>
                  </a:lnTo>
                  <a:lnTo>
                    <a:pt x="1987" y="562"/>
                  </a:lnTo>
                  <a:lnTo>
                    <a:pt x="1987" y="572"/>
                  </a:lnTo>
                  <a:lnTo>
                    <a:pt x="1987" y="582"/>
                  </a:lnTo>
                  <a:lnTo>
                    <a:pt x="1985" y="592"/>
                  </a:lnTo>
                  <a:lnTo>
                    <a:pt x="1983" y="603"/>
                  </a:lnTo>
                  <a:lnTo>
                    <a:pt x="1980" y="613"/>
                  </a:lnTo>
                  <a:lnTo>
                    <a:pt x="1978" y="621"/>
                  </a:lnTo>
                  <a:lnTo>
                    <a:pt x="1975" y="631"/>
                  </a:lnTo>
                  <a:lnTo>
                    <a:pt x="1972" y="640"/>
                  </a:lnTo>
                  <a:lnTo>
                    <a:pt x="1966" y="650"/>
                  </a:lnTo>
                  <a:lnTo>
                    <a:pt x="1963" y="659"/>
                  </a:lnTo>
                  <a:lnTo>
                    <a:pt x="1953" y="675"/>
                  </a:lnTo>
                  <a:lnTo>
                    <a:pt x="1941" y="691"/>
                  </a:lnTo>
                  <a:lnTo>
                    <a:pt x="1927" y="706"/>
                  </a:lnTo>
                  <a:lnTo>
                    <a:pt x="1914" y="718"/>
                  </a:lnTo>
                  <a:lnTo>
                    <a:pt x="1897" y="730"/>
                  </a:lnTo>
                  <a:lnTo>
                    <a:pt x="1880" y="740"/>
                  </a:lnTo>
                  <a:lnTo>
                    <a:pt x="1872" y="745"/>
                  </a:lnTo>
                  <a:lnTo>
                    <a:pt x="1863" y="748"/>
                  </a:lnTo>
                  <a:lnTo>
                    <a:pt x="1853" y="752"/>
                  </a:lnTo>
                  <a:lnTo>
                    <a:pt x="1844" y="755"/>
                  </a:lnTo>
                  <a:lnTo>
                    <a:pt x="1834" y="759"/>
                  </a:lnTo>
                  <a:lnTo>
                    <a:pt x="1824" y="760"/>
                  </a:lnTo>
                  <a:lnTo>
                    <a:pt x="1814" y="762"/>
                  </a:lnTo>
                  <a:lnTo>
                    <a:pt x="1804" y="764"/>
                  </a:lnTo>
                  <a:lnTo>
                    <a:pt x="1794" y="765"/>
                  </a:lnTo>
                  <a:lnTo>
                    <a:pt x="1783" y="765"/>
                  </a:lnTo>
                  <a:lnTo>
                    <a:pt x="205" y="765"/>
                  </a:lnTo>
                  <a:lnTo>
                    <a:pt x="193" y="765"/>
                  </a:lnTo>
                  <a:lnTo>
                    <a:pt x="183" y="764"/>
                  </a:lnTo>
                  <a:lnTo>
                    <a:pt x="173" y="762"/>
                  </a:lnTo>
                  <a:lnTo>
                    <a:pt x="162" y="760"/>
                  </a:lnTo>
                  <a:lnTo>
                    <a:pt x="154" y="759"/>
                  </a:lnTo>
                  <a:lnTo>
                    <a:pt x="144" y="755"/>
                  </a:lnTo>
                  <a:lnTo>
                    <a:pt x="134" y="752"/>
                  </a:lnTo>
                  <a:lnTo>
                    <a:pt x="125" y="748"/>
                  </a:lnTo>
                  <a:lnTo>
                    <a:pt x="117" y="745"/>
                  </a:lnTo>
                  <a:lnTo>
                    <a:pt x="106" y="740"/>
                  </a:lnTo>
                  <a:lnTo>
                    <a:pt x="89" y="730"/>
                  </a:lnTo>
                  <a:lnTo>
                    <a:pt x="74" y="718"/>
                  </a:lnTo>
                  <a:lnTo>
                    <a:pt x="61" y="706"/>
                  </a:lnTo>
                  <a:lnTo>
                    <a:pt x="47" y="691"/>
                  </a:lnTo>
                  <a:lnTo>
                    <a:pt x="35" y="675"/>
                  </a:lnTo>
                  <a:lnTo>
                    <a:pt x="25" y="659"/>
                  </a:lnTo>
                  <a:lnTo>
                    <a:pt x="20" y="650"/>
                  </a:lnTo>
                  <a:lnTo>
                    <a:pt x="17" y="640"/>
                  </a:lnTo>
                  <a:lnTo>
                    <a:pt x="13" y="631"/>
                  </a:lnTo>
                  <a:lnTo>
                    <a:pt x="10" y="621"/>
                  </a:lnTo>
                  <a:lnTo>
                    <a:pt x="6" y="613"/>
                  </a:lnTo>
                  <a:lnTo>
                    <a:pt x="5" y="603"/>
                  </a:lnTo>
                  <a:lnTo>
                    <a:pt x="3" y="592"/>
                  </a:lnTo>
                  <a:lnTo>
                    <a:pt x="1" y="582"/>
                  </a:lnTo>
                  <a:lnTo>
                    <a:pt x="1" y="572"/>
                  </a:lnTo>
                  <a:lnTo>
                    <a:pt x="1" y="562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30" name="Freeform 76"/>
            <p:cNvSpPr>
              <a:spLocks/>
            </p:cNvSpPr>
            <p:nvPr/>
          </p:nvSpPr>
          <p:spPr bwMode="auto">
            <a:xfrm>
              <a:off x="950" y="4769"/>
              <a:ext cx="1987" cy="765"/>
            </a:xfrm>
            <a:custGeom>
              <a:avLst/>
              <a:gdLst>
                <a:gd name="T0" fmla="*/ 0 w 1987"/>
                <a:gd name="T1" fmla="*/ 204 h 765"/>
                <a:gd name="T2" fmla="*/ 1 w 1987"/>
                <a:gd name="T3" fmla="*/ 194 h 765"/>
                <a:gd name="T4" fmla="*/ 3 w 1987"/>
                <a:gd name="T5" fmla="*/ 173 h 765"/>
                <a:gd name="T6" fmla="*/ 6 w 1987"/>
                <a:gd name="T7" fmla="*/ 153 h 765"/>
                <a:gd name="T8" fmla="*/ 13 w 1987"/>
                <a:gd name="T9" fmla="*/ 134 h 765"/>
                <a:gd name="T10" fmla="*/ 20 w 1987"/>
                <a:gd name="T11" fmla="*/ 116 h 765"/>
                <a:gd name="T12" fmla="*/ 35 w 1987"/>
                <a:gd name="T13" fmla="*/ 90 h 765"/>
                <a:gd name="T14" fmla="*/ 61 w 1987"/>
                <a:gd name="T15" fmla="*/ 61 h 765"/>
                <a:gd name="T16" fmla="*/ 89 w 1987"/>
                <a:gd name="T17" fmla="*/ 36 h 765"/>
                <a:gd name="T18" fmla="*/ 117 w 1987"/>
                <a:gd name="T19" fmla="*/ 21 h 765"/>
                <a:gd name="T20" fmla="*/ 134 w 1987"/>
                <a:gd name="T21" fmla="*/ 14 h 765"/>
                <a:gd name="T22" fmla="*/ 154 w 1987"/>
                <a:gd name="T23" fmla="*/ 7 h 765"/>
                <a:gd name="T24" fmla="*/ 173 w 1987"/>
                <a:gd name="T25" fmla="*/ 4 h 765"/>
                <a:gd name="T26" fmla="*/ 193 w 1987"/>
                <a:gd name="T27" fmla="*/ 2 h 765"/>
                <a:gd name="T28" fmla="*/ 205 w 1987"/>
                <a:gd name="T29" fmla="*/ 0 h 765"/>
                <a:gd name="T30" fmla="*/ 1783 w 1987"/>
                <a:gd name="T31" fmla="*/ 0 h 765"/>
                <a:gd name="T32" fmla="*/ 1804 w 1987"/>
                <a:gd name="T33" fmla="*/ 2 h 765"/>
                <a:gd name="T34" fmla="*/ 1824 w 1987"/>
                <a:gd name="T35" fmla="*/ 6 h 765"/>
                <a:gd name="T36" fmla="*/ 1844 w 1987"/>
                <a:gd name="T37" fmla="*/ 11 h 765"/>
                <a:gd name="T38" fmla="*/ 1863 w 1987"/>
                <a:gd name="T39" fmla="*/ 17 h 765"/>
                <a:gd name="T40" fmla="*/ 1880 w 1987"/>
                <a:gd name="T41" fmla="*/ 26 h 765"/>
                <a:gd name="T42" fmla="*/ 1914 w 1987"/>
                <a:gd name="T43" fmla="*/ 48 h 765"/>
                <a:gd name="T44" fmla="*/ 1941 w 1987"/>
                <a:gd name="T45" fmla="*/ 75 h 765"/>
                <a:gd name="T46" fmla="*/ 1963 w 1987"/>
                <a:gd name="T47" fmla="*/ 107 h 765"/>
                <a:gd name="T48" fmla="*/ 1972 w 1987"/>
                <a:gd name="T49" fmla="*/ 126 h 765"/>
                <a:gd name="T50" fmla="*/ 1978 w 1987"/>
                <a:gd name="T51" fmla="*/ 145 h 765"/>
                <a:gd name="T52" fmla="*/ 1983 w 1987"/>
                <a:gd name="T53" fmla="*/ 163 h 765"/>
                <a:gd name="T54" fmla="*/ 1987 w 1987"/>
                <a:gd name="T55" fmla="*/ 184 h 765"/>
                <a:gd name="T56" fmla="*/ 1987 w 1987"/>
                <a:gd name="T57" fmla="*/ 206 h 765"/>
                <a:gd name="T58" fmla="*/ 1987 w 1987"/>
                <a:gd name="T59" fmla="*/ 204 h 765"/>
                <a:gd name="T60" fmla="*/ 1987 w 1987"/>
                <a:gd name="T61" fmla="*/ 562 h 765"/>
                <a:gd name="T62" fmla="*/ 1987 w 1987"/>
                <a:gd name="T63" fmla="*/ 582 h 765"/>
                <a:gd name="T64" fmla="*/ 1983 w 1987"/>
                <a:gd name="T65" fmla="*/ 603 h 765"/>
                <a:gd name="T66" fmla="*/ 1978 w 1987"/>
                <a:gd name="T67" fmla="*/ 621 h 765"/>
                <a:gd name="T68" fmla="*/ 1972 w 1987"/>
                <a:gd name="T69" fmla="*/ 640 h 765"/>
                <a:gd name="T70" fmla="*/ 1963 w 1987"/>
                <a:gd name="T71" fmla="*/ 659 h 765"/>
                <a:gd name="T72" fmla="*/ 1941 w 1987"/>
                <a:gd name="T73" fmla="*/ 691 h 765"/>
                <a:gd name="T74" fmla="*/ 1914 w 1987"/>
                <a:gd name="T75" fmla="*/ 718 h 765"/>
                <a:gd name="T76" fmla="*/ 1880 w 1987"/>
                <a:gd name="T77" fmla="*/ 740 h 765"/>
                <a:gd name="T78" fmla="*/ 1863 w 1987"/>
                <a:gd name="T79" fmla="*/ 748 h 765"/>
                <a:gd name="T80" fmla="*/ 1844 w 1987"/>
                <a:gd name="T81" fmla="*/ 755 h 765"/>
                <a:gd name="T82" fmla="*/ 1824 w 1987"/>
                <a:gd name="T83" fmla="*/ 760 h 765"/>
                <a:gd name="T84" fmla="*/ 1804 w 1987"/>
                <a:gd name="T85" fmla="*/ 764 h 765"/>
                <a:gd name="T86" fmla="*/ 1783 w 1987"/>
                <a:gd name="T87" fmla="*/ 765 h 765"/>
                <a:gd name="T88" fmla="*/ 205 w 1987"/>
                <a:gd name="T89" fmla="*/ 765 h 765"/>
                <a:gd name="T90" fmla="*/ 193 w 1987"/>
                <a:gd name="T91" fmla="*/ 765 h 765"/>
                <a:gd name="T92" fmla="*/ 173 w 1987"/>
                <a:gd name="T93" fmla="*/ 762 h 765"/>
                <a:gd name="T94" fmla="*/ 154 w 1987"/>
                <a:gd name="T95" fmla="*/ 759 h 765"/>
                <a:gd name="T96" fmla="*/ 134 w 1987"/>
                <a:gd name="T97" fmla="*/ 752 h 765"/>
                <a:gd name="T98" fmla="*/ 117 w 1987"/>
                <a:gd name="T99" fmla="*/ 745 h 765"/>
                <a:gd name="T100" fmla="*/ 89 w 1987"/>
                <a:gd name="T101" fmla="*/ 730 h 765"/>
                <a:gd name="T102" fmla="*/ 61 w 1987"/>
                <a:gd name="T103" fmla="*/ 706 h 765"/>
                <a:gd name="T104" fmla="*/ 35 w 1987"/>
                <a:gd name="T105" fmla="*/ 675 h 765"/>
                <a:gd name="T106" fmla="*/ 20 w 1987"/>
                <a:gd name="T107" fmla="*/ 650 h 765"/>
                <a:gd name="T108" fmla="*/ 13 w 1987"/>
                <a:gd name="T109" fmla="*/ 631 h 765"/>
                <a:gd name="T110" fmla="*/ 6 w 1987"/>
                <a:gd name="T111" fmla="*/ 613 h 765"/>
                <a:gd name="T112" fmla="*/ 3 w 1987"/>
                <a:gd name="T113" fmla="*/ 592 h 765"/>
                <a:gd name="T114" fmla="*/ 1 w 1987"/>
                <a:gd name="T115" fmla="*/ 57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87" h="765">
                  <a:moveTo>
                    <a:pt x="0" y="562"/>
                  </a:moveTo>
                  <a:lnTo>
                    <a:pt x="0" y="204"/>
                  </a:lnTo>
                  <a:lnTo>
                    <a:pt x="1" y="206"/>
                  </a:lnTo>
                  <a:lnTo>
                    <a:pt x="1" y="194"/>
                  </a:lnTo>
                  <a:lnTo>
                    <a:pt x="1" y="184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6" y="153"/>
                  </a:lnTo>
                  <a:lnTo>
                    <a:pt x="10" y="145"/>
                  </a:lnTo>
                  <a:lnTo>
                    <a:pt x="13" y="134"/>
                  </a:lnTo>
                  <a:lnTo>
                    <a:pt x="17" y="126"/>
                  </a:lnTo>
                  <a:lnTo>
                    <a:pt x="20" y="116"/>
                  </a:lnTo>
                  <a:lnTo>
                    <a:pt x="25" y="107"/>
                  </a:lnTo>
                  <a:lnTo>
                    <a:pt x="35" y="90"/>
                  </a:lnTo>
                  <a:lnTo>
                    <a:pt x="47" y="75"/>
                  </a:lnTo>
                  <a:lnTo>
                    <a:pt x="61" y="61"/>
                  </a:lnTo>
                  <a:lnTo>
                    <a:pt x="74" y="48"/>
                  </a:lnTo>
                  <a:lnTo>
                    <a:pt x="89" y="36"/>
                  </a:lnTo>
                  <a:lnTo>
                    <a:pt x="106" y="26"/>
                  </a:lnTo>
                  <a:lnTo>
                    <a:pt x="117" y="21"/>
                  </a:lnTo>
                  <a:lnTo>
                    <a:pt x="125" y="17"/>
                  </a:lnTo>
                  <a:lnTo>
                    <a:pt x="134" y="14"/>
                  </a:lnTo>
                  <a:lnTo>
                    <a:pt x="144" y="11"/>
                  </a:lnTo>
                  <a:lnTo>
                    <a:pt x="154" y="7"/>
                  </a:lnTo>
                  <a:lnTo>
                    <a:pt x="162" y="6"/>
                  </a:lnTo>
                  <a:lnTo>
                    <a:pt x="173" y="4"/>
                  </a:lnTo>
                  <a:lnTo>
                    <a:pt x="183" y="2"/>
                  </a:lnTo>
                  <a:lnTo>
                    <a:pt x="193" y="2"/>
                  </a:lnTo>
                  <a:lnTo>
                    <a:pt x="205" y="0"/>
                  </a:lnTo>
                  <a:lnTo>
                    <a:pt x="1783" y="0"/>
                  </a:lnTo>
                  <a:lnTo>
                    <a:pt x="1794" y="2"/>
                  </a:lnTo>
                  <a:lnTo>
                    <a:pt x="1804" y="2"/>
                  </a:lnTo>
                  <a:lnTo>
                    <a:pt x="1814" y="4"/>
                  </a:lnTo>
                  <a:lnTo>
                    <a:pt x="1824" y="6"/>
                  </a:lnTo>
                  <a:lnTo>
                    <a:pt x="1834" y="7"/>
                  </a:lnTo>
                  <a:lnTo>
                    <a:pt x="1844" y="11"/>
                  </a:lnTo>
                  <a:lnTo>
                    <a:pt x="1853" y="14"/>
                  </a:lnTo>
                  <a:lnTo>
                    <a:pt x="1863" y="17"/>
                  </a:lnTo>
                  <a:lnTo>
                    <a:pt x="1872" y="21"/>
                  </a:lnTo>
                  <a:lnTo>
                    <a:pt x="1880" y="26"/>
                  </a:lnTo>
                  <a:lnTo>
                    <a:pt x="1897" y="36"/>
                  </a:lnTo>
                  <a:lnTo>
                    <a:pt x="1914" y="48"/>
                  </a:lnTo>
                  <a:lnTo>
                    <a:pt x="1927" y="61"/>
                  </a:lnTo>
                  <a:lnTo>
                    <a:pt x="1941" y="75"/>
                  </a:lnTo>
                  <a:lnTo>
                    <a:pt x="1953" y="90"/>
                  </a:lnTo>
                  <a:lnTo>
                    <a:pt x="1963" y="107"/>
                  </a:lnTo>
                  <a:lnTo>
                    <a:pt x="1966" y="116"/>
                  </a:lnTo>
                  <a:lnTo>
                    <a:pt x="1972" y="126"/>
                  </a:lnTo>
                  <a:lnTo>
                    <a:pt x="1975" y="134"/>
                  </a:lnTo>
                  <a:lnTo>
                    <a:pt x="1978" y="145"/>
                  </a:lnTo>
                  <a:lnTo>
                    <a:pt x="1980" y="153"/>
                  </a:lnTo>
                  <a:lnTo>
                    <a:pt x="1983" y="163"/>
                  </a:lnTo>
                  <a:lnTo>
                    <a:pt x="1985" y="173"/>
                  </a:lnTo>
                  <a:lnTo>
                    <a:pt x="1987" y="184"/>
                  </a:lnTo>
                  <a:lnTo>
                    <a:pt x="1987" y="194"/>
                  </a:lnTo>
                  <a:lnTo>
                    <a:pt x="1987" y="206"/>
                  </a:lnTo>
                  <a:lnTo>
                    <a:pt x="1987" y="204"/>
                  </a:lnTo>
                  <a:lnTo>
                    <a:pt x="1987" y="562"/>
                  </a:lnTo>
                  <a:lnTo>
                    <a:pt x="1987" y="572"/>
                  </a:lnTo>
                  <a:lnTo>
                    <a:pt x="1987" y="582"/>
                  </a:lnTo>
                  <a:lnTo>
                    <a:pt x="1985" y="592"/>
                  </a:lnTo>
                  <a:lnTo>
                    <a:pt x="1983" y="603"/>
                  </a:lnTo>
                  <a:lnTo>
                    <a:pt x="1980" y="613"/>
                  </a:lnTo>
                  <a:lnTo>
                    <a:pt x="1978" y="621"/>
                  </a:lnTo>
                  <a:lnTo>
                    <a:pt x="1975" y="631"/>
                  </a:lnTo>
                  <a:lnTo>
                    <a:pt x="1972" y="640"/>
                  </a:lnTo>
                  <a:lnTo>
                    <a:pt x="1966" y="650"/>
                  </a:lnTo>
                  <a:lnTo>
                    <a:pt x="1963" y="659"/>
                  </a:lnTo>
                  <a:lnTo>
                    <a:pt x="1953" y="675"/>
                  </a:lnTo>
                  <a:lnTo>
                    <a:pt x="1941" y="691"/>
                  </a:lnTo>
                  <a:lnTo>
                    <a:pt x="1927" y="706"/>
                  </a:lnTo>
                  <a:lnTo>
                    <a:pt x="1914" y="718"/>
                  </a:lnTo>
                  <a:lnTo>
                    <a:pt x="1897" y="730"/>
                  </a:lnTo>
                  <a:lnTo>
                    <a:pt x="1880" y="740"/>
                  </a:lnTo>
                  <a:lnTo>
                    <a:pt x="1872" y="745"/>
                  </a:lnTo>
                  <a:lnTo>
                    <a:pt x="1863" y="748"/>
                  </a:lnTo>
                  <a:lnTo>
                    <a:pt x="1853" y="752"/>
                  </a:lnTo>
                  <a:lnTo>
                    <a:pt x="1844" y="755"/>
                  </a:lnTo>
                  <a:lnTo>
                    <a:pt x="1834" y="759"/>
                  </a:lnTo>
                  <a:lnTo>
                    <a:pt x="1824" y="760"/>
                  </a:lnTo>
                  <a:lnTo>
                    <a:pt x="1814" y="762"/>
                  </a:lnTo>
                  <a:lnTo>
                    <a:pt x="1804" y="764"/>
                  </a:lnTo>
                  <a:lnTo>
                    <a:pt x="1794" y="765"/>
                  </a:lnTo>
                  <a:lnTo>
                    <a:pt x="1783" y="765"/>
                  </a:lnTo>
                  <a:lnTo>
                    <a:pt x="205" y="765"/>
                  </a:lnTo>
                  <a:lnTo>
                    <a:pt x="193" y="765"/>
                  </a:lnTo>
                  <a:lnTo>
                    <a:pt x="183" y="764"/>
                  </a:lnTo>
                  <a:lnTo>
                    <a:pt x="173" y="762"/>
                  </a:lnTo>
                  <a:lnTo>
                    <a:pt x="162" y="760"/>
                  </a:lnTo>
                  <a:lnTo>
                    <a:pt x="154" y="759"/>
                  </a:lnTo>
                  <a:lnTo>
                    <a:pt x="144" y="755"/>
                  </a:lnTo>
                  <a:lnTo>
                    <a:pt x="134" y="752"/>
                  </a:lnTo>
                  <a:lnTo>
                    <a:pt x="125" y="748"/>
                  </a:lnTo>
                  <a:lnTo>
                    <a:pt x="117" y="745"/>
                  </a:lnTo>
                  <a:lnTo>
                    <a:pt x="106" y="740"/>
                  </a:lnTo>
                  <a:lnTo>
                    <a:pt x="89" y="730"/>
                  </a:lnTo>
                  <a:lnTo>
                    <a:pt x="74" y="718"/>
                  </a:lnTo>
                  <a:lnTo>
                    <a:pt x="61" y="706"/>
                  </a:lnTo>
                  <a:lnTo>
                    <a:pt x="47" y="691"/>
                  </a:lnTo>
                  <a:lnTo>
                    <a:pt x="35" y="675"/>
                  </a:lnTo>
                  <a:lnTo>
                    <a:pt x="25" y="659"/>
                  </a:lnTo>
                  <a:lnTo>
                    <a:pt x="20" y="650"/>
                  </a:lnTo>
                  <a:lnTo>
                    <a:pt x="17" y="640"/>
                  </a:lnTo>
                  <a:lnTo>
                    <a:pt x="13" y="631"/>
                  </a:lnTo>
                  <a:lnTo>
                    <a:pt x="10" y="621"/>
                  </a:lnTo>
                  <a:lnTo>
                    <a:pt x="6" y="613"/>
                  </a:lnTo>
                  <a:lnTo>
                    <a:pt x="5" y="603"/>
                  </a:lnTo>
                  <a:lnTo>
                    <a:pt x="3" y="592"/>
                  </a:lnTo>
                  <a:lnTo>
                    <a:pt x="1" y="582"/>
                  </a:lnTo>
                  <a:lnTo>
                    <a:pt x="1" y="572"/>
                  </a:lnTo>
                  <a:lnTo>
                    <a:pt x="1" y="562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31" name="Freeform 75"/>
            <p:cNvSpPr>
              <a:spLocks/>
            </p:cNvSpPr>
            <p:nvPr/>
          </p:nvSpPr>
          <p:spPr bwMode="auto">
            <a:xfrm>
              <a:off x="982" y="4802"/>
              <a:ext cx="1923" cy="700"/>
            </a:xfrm>
            <a:custGeom>
              <a:avLst/>
              <a:gdLst>
                <a:gd name="T0" fmla="*/ 0 w 1923"/>
                <a:gd name="T1" fmla="*/ 203 h 700"/>
                <a:gd name="T2" fmla="*/ 1 w 1923"/>
                <a:gd name="T3" fmla="*/ 193 h 700"/>
                <a:gd name="T4" fmla="*/ 3 w 1923"/>
                <a:gd name="T5" fmla="*/ 173 h 700"/>
                <a:gd name="T6" fmla="*/ 7 w 1923"/>
                <a:gd name="T7" fmla="*/ 152 h 700"/>
                <a:gd name="T8" fmla="*/ 13 w 1923"/>
                <a:gd name="T9" fmla="*/ 134 h 700"/>
                <a:gd name="T10" fmla="*/ 20 w 1923"/>
                <a:gd name="T11" fmla="*/ 115 h 700"/>
                <a:gd name="T12" fmla="*/ 35 w 1923"/>
                <a:gd name="T13" fmla="*/ 90 h 700"/>
                <a:gd name="T14" fmla="*/ 61 w 1923"/>
                <a:gd name="T15" fmla="*/ 61 h 700"/>
                <a:gd name="T16" fmla="*/ 91 w 1923"/>
                <a:gd name="T17" fmla="*/ 35 h 700"/>
                <a:gd name="T18" fmla="*/ 117 w 1923"/>
                <a:gd name="T19" fmla="*/ 20 h 700"/>
                <a:gd name="T20" fmla="*/ 134 w 1923"/>
                <a:gd name="T21" fmla="*/ 13 h 700"/>
                <a:gd name="T22" fmla="*/ 154 w 1923"/>
                <a:gd name="T23" fmla="*/ 6 h 700"/>
                <a:gd name="T24" fmla="*/ 173 w 1923"/>
                <a:gd name="T25" fmla="*/ 3 h 700"/>
                <a:gd name="T26" fmla="*/ 195 w 1923"/>
                <a:gd name="T27" fmla="*/ 1 h 700"/>
                <a:gd name="T28" fmla="*/ 205 w 1923"/>
                <a:gd name="T29" fmla="*/ 0 h 700"/>
                <a:gd name="T30" fmla="*/ 1719 w 1923"/>
                <a:gd name="T31" fmla="*/ 0 h 700"/>
                <a:gd name="T32" fmla="*/ 1739 w 1923"/>
                <a:gd name="T33" fmla="*/ 1 h 700"/>
                <a:gd name="T34" fmla="*/ 1760 w 1923"/>
                <a:gd name="T35" fmla="*/ 5 h 700"/>
                <a:gd name="T36" fmla="*/ 1780 w 1923"/>
                <a:gd name="T37" fmla="*/ 10 h 700"/>
                <a:gd name="T38" fmla="*/ 1799 w 1923"/>
                <a:gd name="T39" fmla="*/ 17 h 700"/>
                <a:gd name="T40" fmla="*/ 1816 w 1923"/>
                <a:gd name="T41" fmla="*/ 25 h 700"/>
                <a:gd name="T42" fmla="*/ 1848 w 1923"/>
                <a:gd name="T43" fmla="*/ 47 h 700"/>
                <a:gd name="T44" fmla="*/ 1877 w 1923"/>
                <a:gd name="T45" fmla="*/ 74 h 700"/>
                <a:gd name="T46" fmla="*/ 1899 w 1923"/>
                <a:gd name="T47" fmla="*/ 106 h 700"/>
                <a:gd name="T48" fmla="*/ 1907 w 1923"/>
                <a:gd name="T49" fmla="*/ 125 h 700"/>
                <a:gd name="T50" fmla="*/ 1914 w 1923"/>
                <a:gd name="T51" fmla="*/ 144 h 700"/>
                <a:gd name="T52" fmla="*/ 1919 w 1923"/>
                <a:gd name="T53" fmla="*/ 162 h 700"/>
                <a:gd name="T54" fmla="*/ 1923 w 1923"/>
                <a:gd name="T55" fmla="*/ 183 h 700"/>
                <a:gd name="T56" fmla="*/ 1923 w 1923"/>
                <a:gd name="T57" fmla="*/ 205 h 700"/>
                <a:gd name="T58" fmla="*/ 1923 w 1923"/>
                <a:gd name="T59" fmla="*/ 203 h 700"/>
                <a:gd name="T60" fmla="*/ 1923 w 1923"/>
                <a:gd name="T61" fmla="*/ 497 h 700"/>
                <a:gd name="T62" fmla="*/ 1923 w 1923"/>
                <a:gd name="T63" fmla="*/ 517 h 700"/>
                <a:gd name="T64" fmla="*/ 1919 w 1923"/>
                <a:gd name="T65" fmla="*/ 537 h 700"/>
                <a:gd name="T66" fmla="*/ 1914 w 1923"/>
                <a:gd name="T67" fmla="*/ 556 h 700"/>
                <a:gd name="T68" fmla="*/ 1907 w 1923"/>
                <a:gd name="T69" fmla="*/ 575 h 700"/>
                <a:gd name="T70" fmla="*/ 1899 w 1923"/>
                <a:gd name="T71" fmla="*/ 593 h 700"/>
                <a:gd name="T72" fmla="*/ 1877 w 1923"/>
                <a:gd name="T73" fmla="*/ 626 h 700"/>
                <a:gd name="T74" fmla="*/ 1848 w 1923"/>
                <a:gd name="T75" fmla="*/ 653 h 700"/>
                <a:gd name="T76" fmla="*/ 1816 w 1923"/>
                <a:gd name="T77" fmla="*/ 675 h 700"/>
                <a:gd name="T78" fmla="*/ 1799 w 1923"/>
                <a:gd name="T79" fmla="*/ 683 h 700"/>
                <a:gd name="T80" fmla="*/ 1780 w 1923"/>
                <a:gd name="T81" fmla="*/ 690 h 700"/>
                <a:gd name="T82" fmla="*/ 1760 w 1923"/>
                <a:gd name="T83" fmla="*/ 695 h 700"/>
                <a:gd name="T84" fmla="*/ 1739 w 1923"/>
                <a:gd name="T85" fmla="*/ 698 h 700"/>
                <a:gd name="T86" fmla="*/ 1719 w 1923"/>
                <a:gd name="T87" fmla="*/ 700 h 700"/>
                <a:gd name="T88" fmla="*/ 205 w 1923"/>
                <a:gd name="T89" fmla="*/ 700 h 700"/>
                <a:gd name="T90" fmla="*/ 195 w 1923"/>
                <a:gd name="T91" fmla="*/ 700 h 700"/>
                <a:gd name="T92" fmla="*/ 173 w 1923"/>
                <a:gd name="T93" fmla="*/ 697 h 700"/>
                <a:gd name="T94" fmla="*/ 154 w 1923"/>
                <a:gd name="T95" fmla="*/ 693 h 700"/>
                <a:gd name="T96" fmla="*/ 134 w 1923"/>
                <a:gd name="T97" fmla="*/ 687 h 700"/>
                <a:gd name="T98" fmla="*/ 117 w 1923"/>
                <a:gd name="T99" fmla="*/ 680 h 700"/>
                <a:gd name="T100" fmla="*/ 91 w 1923"/>
                <a:gd name="T101" fmla="*/ 665 h 700"/>
                <a:gd name="T102" fmla="*/ 61 w 1923"/>
                <a:gd name="T103" fmla="*/ 641 h 700"/>
                <a:gd name="T104" fmla="*/ 35 w 1923"/>
                <a:gd name="T105" fmla="*/ 610 h 700"/>
                <a:gd name="T106" fmla="*/ 20 w 1923"/>
                <a:gd name="T107" fmla="*/ 585 h 700"/>
                <a:gd name="T108" fmla="*/ 13 w 1923"/>
                <a:gd name="T109" fmla="*/ 566 h 700"/>
                <a:gd name="T110" fmla="*/ 7 w 1923"/>
                <a:gd name="T111" fmla="*/ 547 h 700"/>
                <a:gd name="T112" fmla="*/ 3 w 1923"/>
                <a:gd name="T113" fmla="*/ 527 h 700"/>
                <a:gd name="T114" fmla="*/ 1 w 1923"/>
                <a:gd name="T115" fmla="*/ 507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23" h="700">
                  <a:moveTo>
                    <a:pt x="0" y="497"/>
                  </a:moveTo>
                  <a:lnTo>
                    <a:pt x="0" y="203"/>
                  </a:lnTo>
                  <a:lnTo>
                    <a:pt x="1" y="205"/>
                  </a:lnTo>
                  <a:lnTo>
                    <a:pt x="1" y="193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2"/>
                  </a:lnTo>
                  <a:lnTo>
                    <a:pt x="7" y="152"/>
                  </a:lnTo>
                  <a:lnTo>
                    <a:pt x="10" y="144"/>
                  </a:lnTo>
                  <a:lnTo>
                    <a:pt x="13" y="134"/>
                  </a:lnTo>
                  <a:lnTo>
                    <a:pt x="17" y="125"/>
                  </a:lnTo>
                  <a:lnTo>
                    <a:pt x="20" y="115"/>
                  </a:lnTo>
                  <a:lnTo>
                    <a:pt x="25" y="106"/>
                  </a:lnTo>
                  <a:lnTo>
                    <a:pt x="35" y="90"/>
                  </a:lnTo>
                  <a:lnTo>
                    <a:pt x="47" y="74"/>
                  </a:lnTo>
                  <a:lnTo>
                    <a:pt x="61" y="61"/>
                  </a:lnTo>
                  <a:lnTo>
                    <a:pt x="74" y="47"/>
                  </a:lnTo>
                  <a:lnTo>
                    <a:pt x="91" y="35"/>
                  </a:lnTo>
                  <a:lnTo>
                    <a:pt x="107" y="25"/>
                  </a:lnTo>
                  <a:lnTo>
                    <a:pt x="117" y="20"/>
                  </a:lnTo>
                  <a:lnTo>
                    <a:pt x="125" y="17"/>
                  </a:lnTo>
                  <a:lnTo>
                    <a:pt x="134" y="13"/>
                  </a:lnTo>
                  <a:lnTo>
                    <a:pt x="144" y="10"/>
                  </a:lnTo>
                  <a:lnTo>
                    <a:pt x="154" y="6"/>
                  </a:lnTo>
                  <a:lnTo>
                    <a:pt x="164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5" y="1"/>
                  </a:lnTo>
                  <a:lnTo>
                    <a:pt x="205" y="0"/>
                  </a:lnTo>
                  <a:lnTo>
                    <a:pt x="1719" y="0"/>
                  </a:lnTo>
                  <a:lnTo>
                    <a:pt x="1729" y="1"/>
                  </a:lnTo>
                  <a:lnTo>
                    <a:pt x="1739" y="1"/>
                  </a:lnTo>
                  <a:lnTo>
                    <a:pt x="1750" y="3"/>
                  </a:lnTo>
                  <a:lnTo>
                    <a:pt x="1760" y="5"/>
                  </a:lnTo>
                  <a:lnTo>
                    <a:pt x="1770" y="6"/>
                  </a:lnTo>
                  <a:lnTo>
                    <a:pt x="1780" y="10"/>
                  </a:lnTo>
                  <a:lnTo>
                    <a:pt x="1789" y="13"/>
                  </a:lnTo>
                  <a:lnTo>
                    <a:pt x="1799" y="17"/>
                  </a:lnTo>
                  <a:lnTo>
                    <a:pt x="1807" y="20"/>
                  </a:lnTo>
                  <a:lnTo>
                    <a:pt x="1816" y="25"/>
                  </a:lnTo>
                  <a:lnTo>
                    <a:pt x="1833" y="35"/>
                  </a:lnTo>
                  <a:lnTo>
                    <a:pt x="1848" y="47"/>
                  </a:lnTo>
                  <a:lnTo>
                    <a:pt x="1863" y="61"/>
                  </a:lnTo>
                  <a:lnTo>
                    <a:pt x="1877" y="74"/>
                  </a:lnTo>
                  <a:lnTo>
                    <a:pt x="1889" y="90"/>
                  </a:lnTo>
                  <a:lnTo>
                    <a:pt x="1899" y="106"/>
                  </a:lnTo>
                  <a:lnTo>
                    <a:pt x="1902" y="115"/>
                  </a:lnTo>
                  <a:lnTo>
                    <a:pt x="1907" y="125"/>
                  </a:lnTo>
                  <a:lnTo>
                    <a:pt x="1911" y="134"/>
                  </a:lnTo>
                  <a:lnTo>
                    <a:pt x="1914" y="144"/>
                  </a:lnTo>
                  <a:lnTo>
                    <a:pt x="1916" y="152"/>
                  </a:lnTo>
                  <a:lnTo>
                    <a:pt x="1919" y="162"/>
                  </a:lnTo>
                  <a:lnTo>
                    <a:pt x="1921" y="173"/>
                  </a:lnTo>
                  <a:lnTo>
                    <a:pt x="1923" y="183"/>
                  </a:lnTo>
                  <a:lnTo>
                    <a:pt x="1923" y="193"/>
                  </a:lnTo>
                  <a:lnTo>
                    <a:pt x="1923" y="205"/>
                  </a:lnTo>
                  <a:lnTo>
                    <a:pt x="1923" y="203"/>
                  </a:lnTo>
                  <a:lnTo>
                    <a:pt x="1923" y="497"/>
                  </a:lnTo>
                  <a:lnTo>
                    <a:pt x="1923" y="507"/>
                  </a:lnTo>
                  <a:lnTo>
                    <a:pt x="1923" y="517"/>
                  </a:lnTo>
                  <a:lnTo>
                    <a:pt x="1921" y="527"/>
                  </a:lnTo>
                  <a:lnTo>
                    <a:pt x="1919" y="537"/>
                  </a:lnTo>
                  <a:lnTo>
                    <a:pt x="1916" y="547"/>
                  </a:lnTo>
                  <a:lnTo>
                    <a:pt x="1914" y="556"/>
                  </a:lnTo>
                  <a:lnTo>
                    <a:pt x="1911" y="566"/>
                  </a:lnTo>
                  <a:lnTo>
                    <a:pt x="1907" y="575"/>
                  </a:lnTo>
                  <a:lnTo>
                    <a:pt x="1902" y="585"/>
                  </a:lnTo>
                  <a:lnTo>
                    <a:pt x="1899" y="593"/>
                  </a:lnTo>
                  <a:lnTo>
                    <a:pt x="1889" y="610"/>
                  </a:lnTo>
                  <a:lnTo>
                    <a:pt x="1877" y="626"/>
                  </a:lnTo>
                  <a:lnTo>
                    <a:pt x="1863" y="641"/>
                  </a:lnTo>
                  <a:lnTo>
                    <a:pt x="1848" y="653"/>
                  </a:lnTo>
                  <a:lnTo>
                    <a:pt x="1833" y="665"/>
                  </a:lnTo>
                  <a:lnTo>
                    <a:pt x="1816" y="675"/>
                  </a:lnTo>
                  <a:lnTo>
                    <a:pt x="1807" y="680"/>
                  </a:lnTo>
                  <a:lnTo>
                    <a:pt x="1799" y="683"/>
                  </a:lnTo>
                  <a:lnTo>
                    <a:pt x="1789" y="687"/>
                  </a:lnTo>
                  <a:lnTo>
                    <a:pt x="1780" y="690"/>
                  </a:lnTo>
                  <a:lnTo>
                    <a:pt x="1770" y="693"/>
                  </a:lnTo>
                  <a:lnTo>
                    <a:pt x="1760" y="695"/>
                  </a:lnTo>
                  <a:lnTo>
                    <a:pt x="1750" y="697"/>
                  </a:lnTo>
                  <a:lnTo>
                    <a:pt x="1739" y="698"/>
                  </a:lnTo>
                  <a:lnTo>
                    <a:pt x="1729" y="700"/>
                  </a:lnTo>
                  <a:lnTo>
                    <a:pt x="1719" y="700"/>
                  </a:lnTo>
                  <a:lnTo>
                    <a:pt x="205" y="700"/>
                  </a:lnTo>
                  <a:lnTo>
                    <a:pt x="195" y="700"/>
                  </a:lnTo>
                  <a:lnTo>
                    <a:pt x="183" y="698"/>
                  </a:lnTo>
                  <a:lnTo>
                    <a:pt x="173" y="697"/>
                  </a:lnTo>
                  <a:lnTo>
                    <a:pt x="164" y="695"/>
                  </a:lnTo>
                  <a:lnTo>
                    <a:pt x="154" y="693"/>
                  </a:lnTo>
                  <a:lnTo>
                    <a:pt x="144" y="690"/>
                  </a:lnTo>
                  <a:lnTo>
                    <a:pt x="134" y="687"/>
                  </a:lnTo>
                  <a:lnTo>
                    <a:pt x="125" y="683"/>
                  </a:lnTo>
                  <a:lnTo>
                    <a:pt x="117" y="680"/>
                  </a:lnTo>
                  <a:lnTo>
                    <a:pt x="107" y="675"/>
                  </a:lnTo>
                  <a:lnTo>
                    <a:pt x="91" y="665"/>
                  </a:lnTo>
                  <a:lnTo>
                    <a:pt x="74" y="653"/>
                  </a:lnTo>
                  <a:lnTo>
                    <a:pt x="61" y="641"/>
                  </a:lnTo>
                  <a:lnTo>
                    <a:pt x="47" y="626"/>
                  </a:lnTo>
                  <a:lnTo>
                    <a:pt x="35" y="610"/>
                  </a:lnTo>
                  <a:lnTo>
                    <a:pt x="25" y="593"/>
                  </a:lnTo>
                  <a:lnTo>
                    <a:pt x="20" y="585"/>
                  </a:lnTo>
                  <a:lnTo>
                    <a:pt x="17" y="575"/>
                  </a:lnTo>
                  <a:lnTo>
                    <a:pt x="13" y="566"/>
                  </a:lnTo>
                  <a:lnTo>
                    <a:pt x="10" y="556"/>
                  </a:lnTo>
                  <a:lnTo>
                    <a:pt x="7" y="547"/>
                  </a:lnTo>
                  <a:lnTo>
                    <a:pt x="5" y="537"/>
                  </a:lnTo>
                  <a:lnTo>
                    <a:pt x="3" y="527"/>
                  </a:lnTo>
                  <a:lnTo>
                    <a:pt x="1" y="517"/>
                  </a:lnTo>
                  <a:lnTo>
                    <a:pt x="1" y="507"/>
                  </a:lnTo>
                  <a:lnTo>
                    <a:pt x="1" y="497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32" name="Rectangle 74"/>
            <p:cNvSpPr>
              <a:spLocks noChangeArrowheads="1"/>
            </p:cNvSpPr>
            <p:nvPr/>
          </p:nvSpPr>
          <p:spPr bwMode="auto">
            <a:xfrm>
              <a:off x="1236" y="4893"/>
              <a:ext cx="93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Kieran O’ Brien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3" name="Rectangle 73"/>
            <p:cNvSpPr>
              <a:spLocks noChangeArrowheads="1"/>
            </p:cNvSpPr>
            <p:nvPr/>
          </p:nvSpPr>
          <p:spPr bwMode="auto">
            <a:xfrm>
              <a:off x="2252" y="4893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4" name="Rectangle 72"/>
            <p:cNvSpPr>
              <a:spLocks noChangeArrowheads="1"/>
            </p:cNvSpPr>
            <p:nvPr/>
          </p:nvSpPr>
          <p:spPr bwMode="auto">
            <a:xfrm>
              <a:off x="2299" y="4893"/>
              <a:ext cx="30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Cork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5" name="Rectangle 71"/>
            <p:cNvSpPr>
              <a:spLocks noChangeArrowheads="1"/>
            </p:cNvSpPr>
            <p:nvPr/>
          </p:nvSpPr>
          <p:spPr bwMode="auto">
            <a:xfrm>
              <a:off x="2603" y="4893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6" name="Rectangle 70"/>
            <p:cNvSpPr>
              <a:spLocks noChangeArrowheads="1"/>
            </p:cNvSpPr>
            <p:nvPr/>
          </p:nvSpPr>
          <p:spPr bwMode="auto">
            <a:xfrm>
              <a:off x="1265" y="5066"/>
              <a:ext cx="130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Programme Manager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7" name="Rectangle 69"/>
            <p:cNvSpPr>
              <a:spLocks noChangeArrowheads="1"/>
            </p:cNvSpPr>
            <p:nvPr/>
          </p:nvSpPr>
          <p:spPr bwMode="auto">
            <a:xfrm>
              <a:off x="1056" y="5239"/>
              <a:ext cx="172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Environmental Enforcement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38" name="Freeform 68"/>
            <p:cNvSpPr>
              <a:spLocks/>
            </p:cNvSpPr>
            <p:nvPr/>
          </p:nvSpPr>
          <p:spPr bwMode="auto">
            <a:xfrm>
              <a:off x="982" y="6025"/>
              <a:ext cx="1987" cy="765"/>
            </a:xfrm>
            <a:custGeom>
              <a:avLst/>
              <a:gdLst>
                <a:gd name="T0" fmla="*/ 0 w 1987"/>
                <a:gd name="T1" fmla="*/ 205 h 765"/>
                <a:gd name="T2" fmla="*/ 1 w 1987"/>
                <a:gd name="T3" fmla="*/ 194 h 765"/>
                <a:gd name="T4" fmla="*/ 3 w 1987"/>
                <a:gd name="T5" fmla="*/ 173 h 765"/>
                <a:gd name="T6" fmla="*/ 6 w 1987"/>
                <a:gd name="T7" fmla="*/ 155 h 765"/>
                <a:gd name="T8" fmla="*/ 13 w 1987"/>
                <a:gd name="T9" fmla="*/ 134 h 765"/>
                <a:gd name="T10" fmla="*/ 20 w 1987"/>
                <a:gd name="T11" fmla="*/ 117 h 765"/>
                <a:gd name="T12" fmla="*/ 35 w 1987"/>
                <a:gd name="T13" fmla="*/ 92 h 765"/>
                <a:gd name="T14" fmla="*/ 61 w 1987"/>
                <a:gd name="T15" fmla="*/ 61 h 765"/>
                <a:gd name="T16" fmla="*/ 89 w 1987"/>
                <a:gd name="T17" fmla="*/ 36 h 765"/>
                <a:gd name="T18" fmla="*/ 117 w 1987"/>
                <a:gd name="T19" fmla="*/ 21 h 765"/>
                <a:gd name="T20" fmla="*/ 134 w 1987"/>
                <a:gd name="T21" fmla="*/ 14 h 765"/>
                <a:gd name="T22" fmla="*/ 154 w 1987"/>
                <a:gd name="T23" fmla="*/ 7 h 765"/>
                <a:gd name="T24" fmla="*/ 173 w 1987"/>
                <a:gd name="T25" fmla="*/ 4 h 765"/>
                <a:gd name="T26" fmla="*/ 193 w 1987"/>
                <a:gd name="T27" fmla="*/ 2 h 765"/>
                <a:gd name="T28" fmla="*/ 205 w 1987"/>
                <a:gd name="T29" fmla="*/ 0 h 765"/>
                <a:gd name="T30" fmla="*/ 1783 w 1987"/>
                <a:gd name="T31" fmla="*/ 2 h 765"/>
                <a:gd name="T32" fmla="*/ 1804 w 1987"/>
                <a:gd name="T33" fmla="*/ 2 h 765"/>
                <a:gd name="T34" fmla="*/ 1824 w 1987"/>
                <a:gd name="T35" fmla="*/ 5 h 765"/>
                <a:gd name="T36" fmla="*/ 1844 w 1987"/>
                <a:gd name="T37" fmla="*/ 10 h 765"/>
                <a:gd name="T38" fmla="*/ 1863 w 1987"/>
                <a:gd name="T39" fmla="*/ 17 h 765"/>
                <a:gd name="T40" fmla="*/ 1880 w 1987"/>
                <a:gd name="T41" fmla="*/ 26 h 765"/>
                <a:gd name="T42" fmla="*/ 1914 w 1987"/>
                <a:gd name="T43" fmla="*/ 48 h 765"/>
                <a:gd name="T44" fmla="*/ 1941 w 1987"/>
                <a:gd name="T45" fmla="*/ 75 h 765"/>
                <a:gd name="T46" fmla="*/ 1963 w 1987"/>
                <a:gd name="T47" fmla="*/ 107 h 765"/>
                <a:gd name="T48" fmla="*/ 1972 w 1987"/>
                <a:gd name="T49" fmla="*/ 126 h 765"/>
                <a:gd name="T50" fmla="*/ 1978 w 1987"/>
                <a:gd name="T51" fmla="*/ 144 h 765"/>
                <a:gd name="T52" fmla="*/ 1983 w 1987"/>
                <a:gd name="T53" fmla="*/ 163 h 765"/>
                <a:gd name="T54" fmla="*/ 1987 w 1987"/>
                <a:gd name="T55" fmla="*/ 183 h 765"/>
                <a:gd name="T56" fmla="*/ 1987 w 1987"/>
                <a:gd name="T57" fmla="*/ 205 h 765"/>
                <a:gd name="T58" fmla="*/ 1987 w 1987"/>
                <a:gd name="T59" fmla="*/ 205 h 765"/>
                <a:gd name="T60" fmla="*/ 1987 w 1987"/>
                <a:gd name="T61" fmla="*/ 562 h 765"/>
                <a:gd name="T62" fmla="*/ 1987 w 1987"/>
                <a:gd name="T63" fmla="*/ 582 h 765"/>
                <a:gd name="T64" fmla="*/ 1983 w 1987"/>
                <a:gd name="T65" fmla="*/ 602 h 765"/>
                <a:gd name="T66" fmla="*/ 1978 w 1987"/>
                <a:gd name="T67" fmla="*/ 623 h 765"/>
                <a:gd name="T68" fmla="*/ 1972 w 1987"/>
                <a:gd name="T69" fmla="*/ 641 h 765"/>
                <a:gd name="T70" fmla="*/ 1963 w 1987"/>
                <a:gd name="T71" fmla="*/ 658 h 765"/>
                <a:gd name="T72" fmla="*/ 1941 w 1987"/>
                <a:gd name="T73" fmla="*/ 690 h 765"/>
                <a:gd name="T74" fmla="*/ 1914 w 1987"/>
                <a:gd name="T75" fmla="*/ 719 h 765"/>
                <a:gd name="T76" fmla="*/ 1880 w 1987"/>
                <a:gd name="T77" fmla="*/ 741 h 765"/>
                <a:gd name="T78" fmla="*/ 1863 w 1987"/>
                <a:gd name="T79" fmla="*/ 750 h 765"/>
                <a:gd name="T80" fmla="*/ 1844 w 1987"/>
                <a:gd name="T81" fmla="*/ 757 h 765"/>
                <a:gd name="T82" fmla="*/ 1824 w 1987"/>
                <a:gd name="T83" fmla="*/ 762 h 765"/>
                <a:gd name="T84" fmla="*/ 1804 w 1987"/>
                <a:gd name="T85" fmla="*/ 763 h 765"/>
                <a:gd name="T86" fmla="*/ 1783 w 1987"/>
                <a:gd name="T87" fmla="*/ 765 h 765"/>
                <a:gd name="T88" fmla="*/ 205 w 1987"/>
                <a:gd name="T89" fmla="*/ 765 h 765"/>
                <a:gd name="T90" fmla="*/ 193 w 1987"/>
                <a:gd name="T91" fmla="*/ 765 h 765"/>
                <a:gd name="T92" fmla="*/ 173 w 1987"/>
                <a:gd name="T93" fmla="*/ 763 h 765"/>
                <a:gd name="T94" fmla="*/ 154 w 1987"/>
                <a:gd name="T95" fmla="*/ 758 h 765"/>
                <a:gd name="T96" fmla="*/ 134 w 1987"/>
                <a:gd name="T97" fmla="*/ 753 h 765"/>
                <a:gd name="T98" fmla="*/ 117 w 1987"/>
                <a:gd name="T99" fmla="*/ 745 h 765"/>
                <a:gd name="T100" fmla="*/ 89 w 1987"/>
                <a:gd name="T101" fmla="*/ 731 h 765"/>
                <a:gd name="T102" fmla="*/ 61 w 1987"/>
                <a:gd name="T103" fmla="*/ 706 h 765"/>
                <a:gd name="T104" fmla="*/ 35 w 1987"/>
                <a:gd name="T105" fmla="*/ 675 h 765"/>
                <a:gd name="T106" fmla="*/ 20 w 1987"/>
                <a:gd name="T107" fmla="*/ 650 h 765"/>
                <a:gd name="T108" fmla="*/ 13 w 1987"/>
                <a:gd name="T109" fmla="*/ 631 h 765"/>
                <a:gd name="T110" fmla="*/ 6 w 1987"/>
                <a:gd name="T111" fmla="*/ 612 h 765"/>
                <a:gd name="T112" fmla="*/ 3 w 1987"/>
                <a:gd name="T113" fmla="*/ 592 h 765"/>
                <a:gd name="T114" fmla="*/ 1 w 1987"/>
                <a:gd name="T115" fmla="*/ 572 h 765"/>
                <a:gd name="T116" fmla="*/ 0 w 1987"/>
                <a:gd name="T117" fmla="*/ 56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87" h="765">
                  <a:moveTo>
                    <a:pt x="0" y="562"/>
                  </a:moveTo>
                  <a:lnTo>
                    <a:pt x="0" y="205"/>
                  </a:lnTo>
                  <a:lnTo>
                    <a:pt x="1" y="205"/>
                  </a:lnTo>
                  <a:lnTo>
                    <a:pt x="1" y="194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6" y="155"/>
                  </a:lnTo>
                  <a:lnTo>
                    <a:pt x="10" y="144"/>
                  </a:lnTo>
                  <a:lnTo>
                    <a:pt x="13" y="134"/>
                  </a:lnTo>
                  <a:lnTo>
                    <a:pt x="17" y="126"/>
                  </a:lnTo>
                  <a:lnTo>
                    <a:pt x="20" y="117"/>
                  </a:lnTo>
                  <a:lnTo>
                    <a:pt x="25" y="107"/>
                  </a:lnTo>
                  <a:lnTo>
                    <a:pt x="35" y="92"/>
                  </a:lnTo>
                  <a:lnTo>
                    <a:pt x="47" y="75"/>
                  </a:lnTo>
                  <a:lnTo>
                    <a:pt x="61" y="61"/>
                  </a:lnTo>
                  <a:lnTo>
                    <a:pt x="74" y="48"/>
                  </a:lnTo>
                  <a:lnTo>
                    <a:pt x="89" y="36"/>
                  </a:lnTo>
                  <a:lnTo>
                    <a:pt x="106" y="26"/>
                  </a:lnTo>
                  <a:lnTo>
                    <a:pt x="117" y="21"/>
                  </a:lnTo>
                  <a:lnTo>
                    <a:pt x="125" y="17"/>
                  </a:lnTo>
                  <a:lnTo>
                    <a:pt x="134" y="14"/>
                  </a:lnTo>
                  <a:lnTo>
                    <a:pt x="144" y="10"/>
                  </a:lnTo>
                  <a:lnTo>
                    <a:pt x="154" y="7"/>
                  </a:lnTo>
                  <a:lnTo>
                    <a:pt x="162" y="5"/>
                  </a:lnTo>
                  <a:lnTo>
                    <a:pt x="173" y="4"/>
                  </a:lnTo>
                  <a:lnTo>
                    <a:pt x="183" y="2"/>
                  </a:lnTo>
                  <a:lnTo>
                    <a:pt x="193" y="2"/>
                  </a:lnTo>
                  <a:lnTo>
                    <a:pt x="205" y="2"/>
                  </a:lnTo>
                  <a:lnTo>
                    <a:pt x="205" y="0"/>
                  </a:lnTo>
                  <a:lnTo>
                    <a:pt x="1783" y="0"/>
                  </a:lnTo>
                  <a:lnTo>
                    <a:pt x="1783" y="2"/>
                  </a:lnTo>
                  <a:lnTo>
                    <a:pt x="1794" y="2"/>
                  </a:lnTo>
                  <a:lnTo>
                    <a:pt x="1804" y="2"/>
                  </a:lnTo>
                  <a:lnTo>
                    <a:pt x="1814" y="4"/>
                  </a:lnTo>
                  <a:lnTo>
                    <a:pt x="1824" y="5"/>
                  </a:lnTo>
                  <a:lnTo>
                    <a:pt x="1834" y="7"/>
                  </a:lnTo>
                  <a:lnTo>
                    <a:pt x="1844" y="10"/>
                  </a:lnTo>
                  <a:lnTo>
                    <a:pt x="1853" y="14"/>
                  </a:lnTo>
                  <a:lnTo>
                    <a:pt x="1863" y="17"/>
                  </a:lnTo>
                  <a:lnTo>
                    <a:pt x="1872" y="21"/>
                  </a:lnTo>
                  <a:lnTo>
                    <a:pt x="1880" y="26"/>
                  </a:lnTo>
                  <a:lnTo>
                    <a:pt x="1897" y="36"/>
                  </a:lnTo>
                  <a:lnTo>
                    <a:pt x="1914" y="48"/>
                  </a:lnTo>
                  <a:lnTo>
                    <a:pt x="1927" y="61"/>
                  </a:lnTo>
                  <a:lnTo>
                    <a:pt x="1941" y="75"/>
                  </a:lnTo>
                  <a:lnTo>
                    <a:pt x="1953" y="92"/>
                  </a:lnTo>
                  <a:lnTo>
                    <a:pt x="1963" y="107"/>
                  </a:lnTo>
                  <a:lnTo>
                    <a:pt x="1966" y="117"/>
                  </a:lnTo>
                  <a:lnTo>
                    <a:pt x="1972" y="126"/>
                  </a:lnTo>
                  <a:lnTo>
                    <a:pt x="1975" y="134"/>
                  </a:lnTo>
                  <a:lnTo>
                    <a:pt x="1978" y="144"/>
                  </a:lnTo>
                  <a:lnTo>
                    <a:pt x="1980" y="155"/>
                  </a:lnTo>
                  <a:lnTo>
                    <a:pt x="1983" y="163"/>
                  </a:lnTo>
                  <a:lnTo>
                    <a:pt x="1985" y="173"/>
                  </a:lnTo>
                  <a:lnTo>
                    <a:pt x="1987" y="183"/>
                  </a:lnTo>
                  <a:lnTo>
                    <a:pt x="1987" y="194"/>
                  </a:lnTo>
                  <a:lnTo>
                    <a:pt x="1987" y="205"/>
                  </a:lnTo>
                  <a:lnTo>
                    <a:pt x="1987" y="562"/>
                  </a:lnTo>
                  <a:lnTo>
                    <a:pt x="1987" y="572"/>
                  </a:lnTo>
                  <a:lnTo>
                    <a:pt x="1987" y="582"/>
                  </a:lnTo>
                  <a:lnTo>
                    <a:pt x="1985" y="592"/>
                  </a:lnTo>
                  <a:lnTo>
                    <a:pt x="1983" y="602"/>
                  </a:lnTo>
                  <a:lnTo>
                    <a:pt x="1980" y="612"/>
                  </a:lnTo>
                  <a:lnTo>
                    <a:pt x="1978" y="623"/>
                  </a:lnTo>
                  <a:lnTo>
                    <a:pt x="1975" y="631"/>
                  </a:lnTo>
                  <a:lnTo>
                    <a:pt x="1972" y="641"/>
                  </a:lnTo>
                  <a:lnTo>
                    <a:pt x="1966" y="650"/>
                  </a:lnTo>
                  <a:lnTo>
                    <a:pt x="1963" y="658"/>
                  </a:lnTo>
                  <a:lnTo>
                    <a:pt x="1953" y="675"/>
                  </a:lnTo>
                  <a:lnTo>
                    <a:pt x="1941" y="690"/>
                  </a:lnTo>
                  <a:lnTo>
                    <a:pt x="1927" y="706"/>
                  </a:lnTo>
                  <a:lnTo>
                    <a:pt x="1914" y="719"/>
                  </a:lnTo>
                  <a:lnTo>
                    <a:pt x="1897" y="731"/>
                  </a:lnTo>
                  <a:lnTo>
                    <a:pt x="1880" y="741"/>
                  </a:lnTo>
                  <a:lnTo>
                    <a:pt x="1872" y="745"/>
                  </a:lnTo>
                  <a:lnTo>
                    <a:pt x="1863" y="750"/>
                  </a:lnTo>
                  <a:lnTo>
                    <a:pt x="1853" y="753"/>
                  </a:lnTo>
                  <a:lnTo>
                    <a:pt x="1844" y="757"/>
                  </a:lnTo>
                  <a:lnTo>
                    <a:pt x="1834" y="758"/>
                  </a:lnTo>
                  <a:lnTo>
                    <a:pt x="1824" y="762"/>
                  </a:lnTo>
                  <a:lnTo>
                    <a:pt x="1814" y="763"/>
                  </a:lnTo>
                  <a:lnTo>
                    <a:pt x="1804" y="763"/>
                  </a:lnTo>
                  <a:lnTo>
                    <a:pt x="1794" y="765"/>
                  </a:lnTo>
                  <a:lnTo>
                    <a:pt x="1783" y="765"/>
                  </a:lnTo>
                  <a:lnTo>
                    <a:pt x="205" y="765"/>
                  </a:lnTo>
                  <a:lnTo>
                    <a:pt x="193" y="765"/>
                  </a:lnTo>
                  <a:lnTo>
                    <a:pt x="183" y="763"/>
                  </a:lnTo>
                  <a:lnTo>
                    <a:pt x="173" y="763"/>
                  </a:lnTo>
                  <a:lnTo>
                    <a:pt x="162" y="762"/>
                  </a:lnTo>
                  <a:lnTo>
                    <a:pt x="154" y="758"/>
                  </a:lnTo>
                  <a:lnTo>
                    <a:pt x="144" y="757"/>
                  </a:lnTo>
                  <a:lnTo>
                    <a:pt x="134" y="753"/>
                  </a:lnTo>
                  <a:lnTo>
                    <a:pt x="125" y="750"/>
                  </a:lnTo>
                  <a:lnTo>
                    <a:pt x="117" y="745"/>
                  </a:lnTo>
                  <a:lnTo>
                    <a:pt x="106" y="741"/>
                  </a:lnTo>
                  <a:lnTo>
                    <a:pt x="89" y="731"/>
                  </a:lnTo>
                  <a:lnTo>
                    <a:pt x="74" y="719"/>
                  </a:lnTo>
                  <a:lnTo>
                    <a:pt x="61" y="706"/>
                  </a:lnTo>
                  <a:lnTo>
                    <a:pt x="47" y="690"/>
                  </a:lnTo>
                  <a:lnTo>
                    <a:pt x="35" y="675"/>
                  </a:lnTo>
                  <a:lnTo>
                    <a:pt x="25" y="658"/>
                  </a:lnTo>
                  <a:lnTo>
                    <a:pt x="20" y="650"/>
                  </a:lnTo>
                  <a:lnTo>
                    <a:pt x="17" y="641"/>
                  </a:lnTo>
                  <a:lnTo>
                    <a:pt x="13" y="631"/>
                  </a:lnTo>
                  <a:lnTo>
                    <a:pt x="10" y="623"/>
                  </a:lnTo>
                  <a:lnTo>
                    <a:pt x="6" y="612"/>
                  </a:lnTo>
                  <a:lnTo>
                    <a:pt x="5" y="602"/>
                  </a:lnTo>
                  <a:lnTo>
                    <a:pt x="3" y="592"/>
                  </a:lnTo>
                  <a:lnTo>
                    <a:pt x="1" y="582"/>
                  </a:lnTo>
                  <a:lnTo>
                    <a:pt x="1" y="572"/>
                  </a:lnTo>
                  <a:lnTo>
                    <a:pt x="1" y="562"/>
                  </a:lnTo>
                  <a:lnTo>
                    <a:pt x="0" y="562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39" name="Freeform 67"/>
            <p:cNvSpPr>
              <a:spLocks/>
            </p:cNvSpPr>
            <p:nvPr/>
          </p:nvSpPr>
          <p:spPr bwMode="auto">
            <a:xfrm>
              <a:off x="950" y="6004"/>
              <a:ext cx="1987" cy="765"/>
            </a:xfrm>
            <a:custGeom>
              <a:avLst/>
              <a:gdLst>
                <a:gd name="T0" fmla="*/ 0 w 1987"/>
                <a:gd name="T1" fmla="*/ 205 h 765"/>
                <a:gd name="T2" fmla="*/ 1 w 1987"/>
                <a:gd name="T3" fmla="*/ 194 h 765"/>
                <a:gd name="T4" fmla="*/ 3 w 1987"/>
                <a:gd name="T5" fmla="*/ 173 h 765"/>
                <a:gd name="T6" fmla="*/ 6 w 1987"/>
                <a:gd name="T7" fmla="*/ 155 h 765"/>
                <a:gd name="T8" fmla="*/ 13 w 1987"/>
                <a:gd name="T9" fmla="*/ 134 h 765"/>
                <a:gd name="T10" fmla="*/ 20 w 1987"/>
                <a:gd name="T11" fmla="*/ 117 h 765"/>
                <a:gd name="T12" fmla="*/ 35 w 1987"/>
                <a:gd name="T13" fmla="*/ 92 h 765"/>
                <a:gd name="T14" fmla="*/ 61 w 1987"/>
                <a:gd name="T15" fmla="*/ 61 h 765"/>
                <a:gd name="T16" fmla="*/ 89 w 1987"/>
                <a:gd name="T17" fmla="*/ 36 h 765"/>
                <a:gd name="T18" fmla="*/ 117 w 1987"/>
                <a:gd name="T19" fmla="*/ 21 h 765"/>
                <a:gd name="T20" fmla="*/ 134 w 1987"/>
                <a:gd name="T21" fmla="*/ 14 h 765"/>
                <a:gd name="T22" fmla="*/ 154 w 1987"/>
                <a:gd name="T23" fmla="*/ 7 h 765"/>
                <a:gd name="T24" fmla="*/ 173 w 1987"/>
                <a:gd name="T25" fmla="*/ 4 h 765"/>
                <a:gd name="T26" fmla="*/ 193 w 1987"/>
                <a:gd name="T27" fmla="*/ 2 h 765"/>
                <a:gd name="T28" fmla="*/ 205 w 1987"/>
                <a:gd name="T29" fmla="*/ 0 h 765"/>
                <a:gd name="T30" fmla="*/ 1783 w 1987"/>
                <a:gd name="T31" fmla="*/ 2 h 765"/>
                <a:gd name="T32" fmla="*/ 1804 w 1987"/>
                <a:gd name="T33" fmla="*/ 2 h 765"/>
                <a:gd name="T34" fmla="*/ 1824 w 1987"/>
                <a:gd name="T35" fmla="*/ 5 h 765"/>
                <a:gd name="T36" fmla="*/ 1844 w 1987"/>
                <a:gd name="T37" fmla="*/ 10 h 765"/>
                <a:gd name="T38" fmla="*/ 1863 w 1987"/>
                <a:gd name="T39" fmla="*/ 17 h 765"/>
                <a:gd name="T40" fmla="*/ 1880 w 1987"/>
                <a:gd name="T41" fmla="*/ 26 h 765"/>
                <a:gd name="T42" fmla="*/ 1914 w 1987"/>
                <a:gd name="T43" fmla="*/ 48 h 765"/>
                <a:gd name="T44" fmla="*/ 1941 w 1987"/>
                <a:gd name="T45" fmla="*/ 75 h 765"/>
                <a:gd name="T46" fmla="*/ 1963 w 1987"/>
                <a:gd name="T47" fmla="*/ 107 h 765"/>
                <a:gd name="T48" fmla="*/ 1972 w 1987"/>
                <a:gd name="T49" fmla="*/ 126 h 765"/>
                <a:gd name="T50" fmla="*/ 1978 w 1987"/>
                <a:gd name="T51" fmla="*/ 144 h 765"/>
                <a:gd name="T52" fmla="*/ 1983 w 1987"/>
                <a:gd name="T53" fmla="*/ 163 h 765"/>
                <a:gd name="T54" fmla="*/ 1987 w 1987"/>
                <a:gd name="T55" fmla="*/ 183 h 765"/>
                <a:gd name="T56" fmla="*/ 1987 w 1987"/>
                <a:gd name="T57" fmla="*/ 205 h 765"/>
                <a:gd name="T58" fmla="*/ 1987 w 1987"/>
                <a:gd name="T59" fmla="*/ 205 h 765"/>
                <a:gd name="T60" fmla="*/ 1987 w 1987"/>
                <a:gd name="T61" fmla="*/ 562 h 765"/>
                <a:gd name="T62" fmla="*/ 1987 w 1987"/>
                <a:gd name="T63" fmla="*/ 582 h 765"/>
                <a:gd name="T64" fmla="*/ 1983 w 1987"/>
                <a:gd name="T65" fmla="*/ 602 h 765"/>
                <a:gd name="T66" fmla="*/ 1978 w 1987"/>
                <a:gd name="T67" fmla="*/ 623 h 765"/>
                <a:gd name="T68" fmla="*/ 1972 w 1987"/>
                <a:gd name="T69" fmla="*/ 641 h 765"/>
                <a:gd name="T70" fmla="*/ 1963 w 1987"/>
                <a:gd name="T71" fmla="*/ 658 h 765"/>
                <a:gd name="T72" fmla="*/ 1941 w 1987"/>
                <a:gd name="T73" fmla="*/ 690 h 765"/>
                <a:gd name="T74" fmla="*/ 1914 w 1987"/>
                <a:gd name="T75" fmla="*/ 719 h 765"/>
                <a:gd name="T76" fmla="*/ 1880 w 1987"/>
                <a:gd name="T77" fmla="*/ 741 h 765"/>
                <a:gd name="T78" fmla="*/ 1863 w 1987"/>
                <a:gd name="T79" fmla="*/ 750 h 765"/>
                <a:gd name="T80" fmla="*/ 1844 w 1987"/>
                <a:gd name="T81" fmla="*/ 757 h 765"/>
                <a:gd name="T82" fmla="*/ 1824 w 1987"/>
                <a:gd name="T83" fmla="*/ 762 h 765"/>
                <a:gd name="T84" fmla="*/ 1804 w 1987"/>
                <a:gd name="T85" fmla="*/ 763 h 765"/>
                <a:gd name="T86" fmla="*/ 1783 w 1987"/>
                <a:gd name="T87" fmla="*/ 765 h 765"/>
                <a:gd name="T88" fmla="*/ 205 w 1987"/>
                <a:gd name="T89" fmla="*/ 765 h 765"/>
                <a:gd name="T90" fmla="*/ 193 w 1987"/>
                <a:gd name="T91" fmla="*/ 765 h 765"/>
                <a:gd name="T92" fmla="*/ 173 w 1987"/>
                <a:gd name="T93" fmla="*/ 763 h 765"/>
                <a:gd name="T94" fmla="*/ 154 w 1987"/>
                <a:gd name="T95" fmla="*/ 758 h 765"/>
                <a:gd name="T96" fmla="*/ 134 w 1987"/>
                <a:gd name="T97" fmla="*/ 753 h 765"/>
                <a:gd name="T98" fmla="*/ 117 w 1987"/>
                <a:gd name="T99" fmla="*/ 745 h 765"/>
                <a:gd name="T100" fmla="*/ 89 w 1987"/>
                <a:gd name="T101" fmla="*/ 731 h 765"/>
                <a:gd name="T102" fmla="*/ 61 w 1987"/>
                <a:gd name="T103" fmla="*/ 706 h 765"/>
                <a:gd name="T104" fmla="*/ 35 w 1987"/>
                <a:gd name="T105" fmla="*/ 675 h 765"/>
                <a:gd name="T106" fmla="*/ 20 w 1987"/>
                <a:gd name="T107" fmla="*/ 650 h 765"/>
                <a:gd name="T108" fmla="*/ 13 w 1987"/>
                <a:gd name="T109" fmla="*/ 631 h 765"/>
                <a:gd name="T110" fmla="*/ 6 w 1987"/>
                <a:gd name="T111" fmla="*/ 612 h 765"/>
                <a:gd name="T112" fmla="*/ 3 w 1987"/>
                <a:gd name="T113" fmla="*/ 592 h 765"/>
                <a:gd name="T114" fmla="*/ 1 w 1987"/>
                <a:gd name="T115" fmla="*/ 57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87" h="765">
                  <a:moveTo>
                    <a:pt x="0" y="562"/>
                  </a:moveTo>
                  <a:lnTo>
                    <a:pt x="0" y="205"/>
                  </a:lnTo>
                  <a:lnTo>
                    <a:pt x="1" y="205"/>
                  </a:lnTo>
                  <a:lnTo>
                    <a:pt x="1" y="194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6" y="155"/>
                  </a:lnTo>
                  <a:lnTo>
                    <a:pt x="10" y="144"/>
                  </a:lnTo>
                  <a:lnTo>
                    <a:pt x="13" y="134"/>
                  </a:lnTo>
                  <a:lnTo>
                    <a:pt x="17" y="126"/>
                  </a:lnTo>
                  <a:lnTo>
                    <a:pt x="20" y="117"/>
                  </a:lnTo>
                  <a:lnTo>
                    <a:pt x="25" y="107"/>
                  </a:lnTo>
                  <a:lnTo>
                    <a:pt x="35" y="92"/>
                  </a:lnTo>
                  <a:lnTo>
                    <a:pt x="47" y="75"/>
                  </a:lnTo>
                  <a:lnTo>
                    <a:pt x="61" y="61"/>
                  </a:lnTo>
                  <a:lnTo>
                    <a:pt x="74" y="48"/>
                  </a:lnTo>
                  <a:lnTo>
                    <a:pt x="89" y="36"/>
                  </a:lnTo>
                  <a:lnTo>
                    <a:pt x="106" y="26"/>
                  </a:lnTo>
                  <a:lnTo>
                    <a:pt x="117" y="21"/>
                  </a:lnTo>
                  <a:lnTo>
                    <a:pt x="125" y="17"/>
                  </a:lnTo>
                  <a:lnTo>
                    <a:pt x="134" y="14"/>
                  </a:lnTo>
                  <a:lnTo>
                    <a:pt x="144" y="10"/>
                  </a:lnTo>
                  <a:lnTo>
                    <a:pt x="154" y="7"/>
                  </a:lnTo>
                  <a:lnTo>
                    <a:pt x="162" y="5"/>
                  </a:lnTo>
                  <a:lnTo>
                    <a:pt x="173" y="4"/>
                  </a:lnTo>
                  <a:lnTo>
                    <a:pt x="183" y="2"/>
                  </a:lnTo>
                  <a:lnTo>
                    <a:pt x="193" y="2"/>
                  </a:lnTo>
                  <a:lnTo>
                    <a:pt x="205" y="2"/>
                  </a:lnTo>
                  <a:lnTo>
                    <a:pt x="205" y="0"/>
                  </a:lnTo>
                  <a:lnTo>
                    <a:pt x="1783" y="0"/>
                  </a:lnTo>
                  <a:lnTo>
                    <a:pt x="1783" y="2"/>
                  </a:lnTo>
                  <a:lnTo>
                    <a:pt x="1794" y="2"/>
                  </a:lnTo>
                  <a:lnTo>
                    <a:pt x="1804" y="2"/>
                  </a:lnTo>
                  <a:lnTo>
                    <a:pt x="1814" y="4"/>
                  </a:lnTo>
                  <a:lnTo>
                    <a:pt x="1824" y="5"/>
                  </a:lnTo>
                  <a:lnTo>
                    <a:pt x="1834" y="7"/>
                  </a:lnTo>
                  <a:lnTo>
                    <a:pt x="1844" y="10"/>
                  </a:lnTo>
                  <a:lnTo>
                    <a:pt x="1853" y="14"/>
                  </a:lnTo>
                  <a:lnTo>
                    <a:pt x="1863" y="17"/>
                  </a:lnTo>
                  <a:lnTo>
                    <a:pt x="1872" y="21"/>
                  </a:lnTo>
                  <a:lnTo>
                    <a:pt x="1880" y="26"/>
                  </a:lnTo>
                  <a:lnTo>
                    <a:pt x="1897" y="36"/>
                  </a:lnTo>
                  <a:lnTo>
                    <a:pt x="1914" y="48"/>
                  </a:lnTo>
                  <a:lnTo>
                    <a:pt x="1927" y="61"/>
                  </a:lnTo>
                  <a:lnTo>
                    <a:pt x="1941" y="75"/>
                  </a:lnTo>
                  <a:lnTo>
                    <a:pt x="1953" y="92"/>
                  </a:lnTo>
                  <a:lnTo>
                    <a:pt x="1963" y="107"/>
                  </a:lnTo>
                  <a:lnTo>
                    <a:pt x="1966" y="117"/>
                  </a:lnTo>
                  <a:lnTo>
                    <a:pt x="1972" y="126"/>
                  </a:lnTo>
                  <a:lnTo>
                    <a:pt x="1975" y="134"/>
                  </a:lnTo>
                  <a:lnTo>
                    <a:pt x="1978" y="144"/>
                  </a:lnTo>
                  <a:lnTo>
                    <a:pt x="1980" y="155"/>
                  </a:lnTo>
                  <a:lnTo>
                    <a:pt x="1983" y="163"/>
                  </a:lnTo>
                  <a:lnTo>
                    <a:pt x="1985" y="173"/>
                  </a:lnTo>
                  <a:lnTo>
                    <a:pt x="1987" y="183"/>
                  </a:lnTo>
                  <a:lnTo>
                    <a:pt x="1987" y="194"/>
                  </a:lnTo>
                  <a:lnTo>
                    <a:pt x="1987" y="205"/>
                  </a:lnTo>
                  <a:lnTo>
                    <a:pt x="1987" y="562"/>
                  </a:lnTo>
                  <a:lnTo>
                    <a:pt x="1987" y="572"/>
                  </a:lnTo>
                  <a:lnTo>
                    <a:pt x="1987" y="582"/>
                  </a:lnTo>
                  <a:lnTo>
                    <a:pt x="1985" y="592"/>
                  </a:lnTo>
                  <a:lnTo>
                    <a:pt x="1983" y="602"/>
                  </a:lnTo>
                  <a:lnTo>
                    <a:pt x="1980" y="612"/>
                  </a:lnTo>
                  <a:lnTo>
                    <a:pt x="1978" y="623"/>
                  </a:lnTo>
                  <a:lnTo>
                    <a:pt x="1975" y="631"/>
                  </a:lnTo>
                  <a:lnTo>
                    <a:pt x="1972" y="641"/>
                  </a:lnTo>
                  <a:lnTo>
                    <a:pt x="1966" y="650"/>
                  </a:lnTo>
                  <a:lnTo>
                    <a:pt x="1963" y="658"/>
                  </a:lnTo>
                  <a:lnTo>
                    <a:pt x="1953" y="675"/>
                  </a:lnTo>
                  <a:lnTo>
                    <a:pt x="1941" y="690"/>
                  </a:lnTo>
                  <a:lnTo>
                    <a:pt x="1927" y="706"/>
                  </a:lnTo>
                  <a:lnTo>
                    <a:pt x="1914" y="719"/>
                  </a:lnTo>
                  <a:lnTo>
                    <a:pt x="1897" y="731"/>
                  </a:lnTo>
                  <a:lnTo>
                    <a:pt x="1880" y="741"/>
                  </a:lnTo>
                  <a:lnTo>
                    <a:pt x="1872" y="745"/>
                  </a:lnTo>
                  <a:lnTo>
                    <a:pt x="1863" y="750"/>
                  </a:lnTo>
                  <a:lnTo>
                    <a:pt x="1853" y="753"/>
                  </a:lnTo>
                  <a:lnTo>
                    <a:pt x="1844" y="757"/>
                  </a:lnTo>
                  <a:lnTo>
                    <a:pt x="1834" y="758"/>
                  </a:lnTo>
                  <a:lnTo>
                    <a:pt x="1824" y="762"/>
                  </a:lnTo>
                  <a:lnTo>
                    <a:pt x="1814" y="763"/>
                  </a:lnTo>
                  <a:lnTo>
                    <a:pt x="1804" y="763"/>
                  </a:lnTo>
                  <a:lnTo>
                    <a:pt x="1794" y="765"/>
                  </a:lnTo>
                  <a:lnTo>
                    <a:pt x="1783" y="765"/>
                  </a:lnTo>
                  <a:lnTo>
                    <a:pt x="205" y="765"/>
                  </a:lnTo>
                  <a:lnTo>
                    <a:pt x="193" y="765"/>
                  </a:lnTo>
                  <a:lnTo>
                    <a:pt x="183" y="763"/>
                  </a:lnTo>
                  <a:lnTo>
                    <a:pt x="173" y="763"/>
                  </a:lnTo>
                  <a:lnTo>
                    <a:pt x="162" y="762"/>
                  </a:lnTo>
                  <a:lnTo>
                    <a:pt x="154" y="758"/>
                  </a:lnTo>
                  <a:lnTo>
                    <a:pt x="144" y="757"/>
                  </a:lnTo>
                  <a:lnTo>
                    <a:pt x="134" y="753"/>
                  </a:lnTo>
                  <a:lnTo>
                    <a:pt x="125" y="750"/>
                  </a:lnTo>
                  <a:lnTo>
                    <a:pt x="117" y="745"/>
                  </a:lnTo>
                  <a:lnTo>
                    <a:pt x="106" y="741"/>
                  </a:lnTo>
                  <a:lnTo>
                    <a:pt x="89" y="731"/>
                  </a:lnTo>
                  <a:lnTo>
                    <a:pt x="74" y="719"/>
                  </a:lnTo>
                  <a:lnTo>
                    <a:pt x="61" y="706"/>
                  </a:lnTo>
                  <a:lnTo>
                    <a:pt x="47" y="690"/>
                  </a:lnTo>
                  <a:lnTo>
                    <a:pt x="35" y="675"/>
                  </a:lnTo>
                  <a:lnTo>
                    <a:pt x="25" y="658"/>
                  </a:lnTo>
                  <a:lnTo>
                    <a:pt x="20" y="650"/>
                  </a:lnTo>
                  <a:lnTo>
                    <a:pt x="17" y="641"/>
                  </a:lnTo>
                  <a:lnTo>
                    <a:pt x="13" y="631"/>
                  </a:lnTo>
                  <a:lnTo>
                    <a:pt x="10" y="623"/>
                  </a:lnTo>
                  <a:lnTo>
                    <a:pt x="6" y="612"/>
                  </a:lnTo>
                  <a:lnTo>
                    <a:pt x="5" y="602"/>
                  </a:lnTo>
                  <a:lnTo>
                    <a:pt x="3" y="592"/>
                  </a:lnTo>
                  <a:lnTo>
                    <a:pt x="1" y="582"/>
                  </a:lnTo>
                  <a:lnTo>
                    <a:pt x="1" y="572"/>
                  </a:lnTo>
                  <a:lnTo>
                    <a:pt x="1" y="562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40" name="Rectangle 66"/>
            <p:cNvSpPr>
              <a:spLocks noChangeArrowheads="1"/>
            </p:cNvSpPr>
            <p:nvPr/>
          </p:nvSpPr>
          <p:spPr bwMode="auto">
            <a:xfrm>
              <a:off x="1297" y="6119"/>
              <a:ext cx="1356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David Flynn (Dublin) 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1" name="Rectangle 65"/>
            <p:cNvSpPr>
              <a:spLocks noChangeArrowheads="1"/>
            </p:cNvSpPr>
            <p:nvPr/>
          </p:nvSpPr>
          <p:spPr bwMode="auto">
            <a:xfrm>
              <a:off x="2520" y="6128"/>
              <a:ext cx="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2" name="Rectangle 64"/>
            <p:cNvSpPr>
              <a:spLocks noChangeArrowheads="1"/>
            </p:cNvSpPr>
            <p:nvPr/>
          </p:nvSpPr>
          <p:spPr bwMode="auto">
            <a:xfrm>
              <a:off x="1265" y="6284"/>
              <a:ext cx="139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Programme Manager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3" name="Rectangle 63"/>
            <p:cNvSpPr>
              <a:spLocks noChangeArrowheads="1"/>
            </p:cNvSpPr>
            <p:nvPr/>
          </p:nvSpPr>
          <p:spPr bwMode="auto">
            <a:xfrm>
              <a:off x="1056" y="6474"/>
              <a:ext cx="172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Environmental Enforcement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4" name="Freeform 62"/>
            <p:cNvSpPr>
              <a:spLocks/>
            </p:cNvSpPr>
            <p:nvPr/>
          </p:nvSpPr>
          <p:spPr bwMode="auto">
            <a:xfrm>
              <a:off x="8580" y="4783"/>
              <a:ext cx="2140" cy="765"/>
            </a:xfrm>
            <a:custGeom>
              <a:avLst/>
              <a:gdLst>
                <a:gd name="T0" fmla="*/ 0 w 2140"/>
                <a:gd name="T1" fmla="*/ 204 h 765"/>
                <a:gd name="T2" fmla="*/ 0 w 2140"/>
                <a:gd name="T3" fmla="*/ 193 h 765"/>
                <a:gd name="T4" fmla="*/ 2 w 2140"/>
                <a:gd name="T5" fmla="*/ 173 h 765"/>
                <a:gd name="T6" fmla="*/ 7 w 2140"/>
                <a:gd name="T7" fmla="*/ 153 h 765"/>
                <a:gd name="T8" fmla="*/ 12 w 2140"/>
                <a:gd name="T9" fmla="*/ 134 h 765"/>
                <a:gd name="T10" fmla="*/ 20 w 2140"/>
                <a:gd name="T11" fmla="*/ 115 h 765"/>
                <a:gd name="T12" fmla="*/ 35 w 2140"/>
                <a:gd name="T13" fmla="*/ 90 h 765"/>
                <a:gd name="T14" fmla="*/ 59 w 2140"/>
                <a:gd name="T15" fmla="*/ 59 h 765"/>
                <a:gd name="T16" fmla="*/ 90 w 2140"/>
                <a:gd name="T17" fmla="*/ 36 h 765"/>
                <a:gd name="T18" fmla="*/ 115 w 2140"/>
                <a:gd name="T19" fmla="*/ 20 h 765"/>
                <a:gd name="T20" fmla="*/ 134 w 2140"/>
                <a:gd name="T21" fmla="*/ 12 h 765"/>
                <a:gd name="T22" fmla="*/ 152 w 2140"/>
                <a:gd name="T23" fmla="*/ 7 h 765"/>
                <a:gd name="T24" fmla="*/ 173 w 2140"/>
                <a:gd name="T25" fmla="*/ 2 h 765"/>
                <a:gd name="T26" fmla="*/ 193 w 2140"/>
                <a:gd name="T27" fmla="*/ 0 h 765"/>
                <a:gd name="T28" fmla="*/ 203 w 2140"/>
                <a:gd name="T29" fmla="*/ 0 h 765"/>
                <a:gd name="T30" fmla="*/ 1936 w 2140"/>
                <a:gd name="T31" fmla="*/ 0 h 765"/>
                <a:gd name="T32" fmla="*/ 1957 w 2140"/>
                <a:gd name="T33" fmla="*/ 2 h 765"/>
                <a:gd name="T34" fmla="*/ 1977 w 2140"/>
                <a:gd name="T35" fmla="*/ 3 h 765"/>
                <a:gd name="T36" fmla="*/ 1996 w 2140"/>
                <a:gd name="T37" fmla="*/ 8 h 765"/>
                <a:gd name="T38" fmla="*/ 2016 w 2140"/>
                <a:gd name="T39" fmla="*/ 15 h 765"/>
                <a:gd name="T40" fmla="*/ 2033 w 2140"/>
                <a:gd name="T41" fmla="*/ 25 h 765"/>
                <a:gd name="T42" fmla="*/ 2065 w 2140"/>
                <a:gd name="T43" fmla="*/ 46 h 765"/>
                <a:gd name="T44" fmla="*/ 2094 w 2140"/>
                <a:gd name="T45" fmla="*/ 75 h 765"/>
                <a:gd name="T46" fmla="*/ 2114 w 2140"/>
                <a:gd name="T47" fmla="*/ 107 h 765"/>
                <a:gd name="T48" fmla="*/ 2125 w 2140"/>
                <a:gd name="T49" fmla="*/ 124 h 765"/>
                <a:gd name="T50" fmla="*/ 2131 w 2140"/>
                <a:gd name="T51" fmla="*/ 142 h 765"/>
                <a:gd name="T52" fmla="*/ 2136 w 2140"/>
                <a:gd name="T53" fmla="*/ 163 h 765"/>
                <a:gd name="T54" fmla="*/ 2138 w 2140"/>
                <a:gd name="T55" fmla="*/ 183 h 765"/>
                <a:gd name="T56" fmla="*/ 2140 w 2140"/>
                <a:gd name="T57" fmla="*/ 204 h 765"/>
                <a:gd name="T58" fmla="*/ 2140 w 2140"/>
                <a:gd name="T59" fmla="*/ 204 h 765"/>
                <a:gd name="T60" fmla="*/ 2140 w 2140"/>
                <a:gd name="T61" fmla="*/ 560 h 765"/>
                <a:gd name="T62" fmla="*/ 2138 w 2140"/>
                <a:gd name="T63" fmla="*/ 582 h 765"/>
                <a:gd name="T64" fmla="*/ 2136 w 2140"/>
                <a:gd name="T65" fmla="*/ 602 h 765"/>
                <a:gd name="T66" fmla="*/ 2131 w 2140"/>
                <a:gd name="T67" fmla="*/ 621 h 765"/>
                <a:gd name="T68" fmla="*/ 2125 w 2140"/>
                <a:gd name="T69" fmla="*/ 639 h 765"/>
                <a:gd name="T70" fmla="*/ 2114 w 2140"/>
                <a:gd name="T71" fmla="*/ 658 h 765"/>
                <a:gd name="T72" fmla="*/ 2094 w 2140"/>
                <a:gd name="T73" fmla="*/ 690 h 765"/>
                <a:gd name="T74" fmla="*/ 2065 w 2140"/>
                <a:gd name="T75" fmla="*/ 717 h 765"/>
                <a:gd name="T76" fmla="*/ 2033 w 2140"/>
                <a:gd name="T77" fmla="*/ 739 h 765"/>
                <a:gd name="T78" fmla="*/ 2016 w 2140"/>
                <a:gd name="T79" fmla="*/ 748 h 765"/>
                <a:gd name="T80" fmla="*/ 1996 w 2140"/>
                <a:gd name="T81" fmla="*/ 755 h 765"/>
                <a:gd name="T82" fmla="*/ 1977 w 2140"/>
                <a:gd name="T83" fmla="*/ 760 h 765"/>
                <a:gd name="T84" fmla="*/ 1957 w 2140"/>
                <a:gd name="T85" fmla="*/ 763 h 765"/>
                <a:gd name="T86" fmla="*/ 1936 w 2140"/>
                <a:gd name="T87" fmla="*/ 765 h 765"/>
                <a:gd name="T88" fmla="*/ 203 w 2140"/>
                <a:gd name="T89" fmla="*/ 763 h 765"/>
                <a:gd name="T90" fmla="*/ 193 w 2140"/>
                <a:gd name="T91" fmla="*/ 763 h 765"/>
                <a:gd name="T92" fmla="*/ 173 w 2140"/>
                <a:gd name="T93" fmla="*/ 762 h 765"/>
                <a:gd name="T94" fmla="*/ 152 w 2140"/>
                <a:gd name="T95" fmla="*/ 758 h 765"/>
                <a:gd name="T96" fmla="*/ 134 w 2140"/>
                <a:gd name="T97" fmla="*/ 751 h 765"/>
                <a:gd name="T98" fmla="*/ 115 w 2140"/>
                <a:gd name="T99" fmla="*/ 745 h 765"/>
                <a:gd name="T100" fmla="*/ 90 w 2140"/>
                <a:gd name="T101" fmla="*/ 729 h 765"/>
                <a:gd name="T102" fmla="*/ 59 w 2140"/>
                <a:gd name="T103" fmla="*/ 704 h 765"/>
                <a:gd name="T104" fmla="*/ 35 w 2140"/>
                <a:gd name="T105" fmla="*/ 675 h 765"/>
                <a:gd name="T106" fmla="*/ 20 w 2140"/>
                <a:gd name="T107" fmla="*/ 648 h 765"/>
                <a:gd name="T108" fmla="*/ 12 w 2140"/>
                <a:gd name="T109" fmla="*/ 631 h 765"/>
                <a:gd name="T110" fmla="*/ 7 w 2140"/>
                <a:gd name="T111" fmla="*/ 611 h 765"/>
                <a:gd name="T112" fmla="*/ 2 w 2140"/>
                <a:gd name="T113" fmla="*/ 592 h 765"/>
                <a:gd name="T114" fmla="*/ 0 w 2140"/>
                <a:gd name="T115" fmla="*/ 570 h 765"/>
                <a:gd name="T116" fmla="*/ 0 w 2140"/>
                <a:gd name="T117" fmla="*/ 56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0" h="765">
                  <a:moveTo>
                    <a:pt x="0" y="560"/>
                  </a:moveTo>
                  <a:lnTo>
                    <a:pt x="0" y="204"/>
                  </a:lnTo>
                  <a:lnTo>
                    <a:pt x="0" y="193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3" y="163"/>
                  </a:lnTo>
                  <a:lnTo>
                    <a:pt x="7" y="153"/>
                  </a:lnTo>
                  <a:lnTo>
                    <a:pt x="8" y="142"/>
                  </a:lnTo>
                  <a:lnTo>
                    <a:pt x="12" y="134"/>
                  </a:lnTo>
                  <a:lnTo>
                    <a:pt x="15" y="124"/>
                  </a:lnTo>
                  <a:lnTo>
                    <a:pt x="20" y="115"/>
                  </a:lnTo>
                  <a:lnTo>
                    <a:pt x="25" y="107"/>
                  </a:lnTo>
                  <a:lnTo>
                    <a:pt x="35" y="90"/>
                  </a:lnTo>
                  <a:lnTo>
                    <a:pt x="46" y="75"/>
                  </a:lnTo>
                  <a:lnTo>
                    <a:pt x="59" y="59"/>
                  </a:lnTo>
                  <a:lnTo>
                    <a:pt x="74" y="46"/>
                  </a:lnTo>
                  <a:lnTo>
                    <a:pt x="90" y="36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4" y="15"/>
                  </a:lnTo>
                  <a:lnTo>
                    <a:pt x="134" y="12"/>
                  </a:lnTo>
                  <a:lnTo>
                    <a:pt x="142" y="8"/>
                  </a:lnTo>
                  <a:lnTo>
                    <a:pt x="152" y="7"/>
                  </a:lnTo>
                  <a:lnTo>
                    <a:pt x="163" y="3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3" y="0"/>
                  </a:lnTo>
                  <a:lnTo>
                    <a:pt x="1936" y="0"/>
                  </a:lnTo>
                  <a:lnTo>
                    <a:pt x="1946" y="0"/>
                  </a:lnTo>
                  <a:lnTo>
                    <a:pt x="1957" y="2"/>
                  </a:lnTo>
                  <a:lnTo>
                    <a:pt x="1967" y="2"/>
                  </a:lnTo>
                  <a:lnTo>
                    <a:pt x="1977" y="3"/>
                  </a:lnTo>
                  <a:lnTo>
                    <a:pt x="1987" y="7"/>
                  </a:lnTo>
                  <a:lnTo>
                    <a:pt x="1996" y="8"/>
                  </a:lnTo>
                  <a:lnTo>
                    <a:pt x="2006" y="12"/>
                  </a:lnTo>
                  <a:lnTo>
                    <a:pt x="2016" y="15"/>
                  </a:lnTo>
                  <a:lnTo>
                    <a:pt x="2024" y="20"/>
                  </a:lnTo>
                  <a:lnTo>
                    <a:pt x="2033" y="25"/>
                  </a:lnTo>
                  <a:lnTo>
                    <a:pt x="2050" y="36"/>
                  </a:lnTo>
                  <a:lnTo>
                    <a:pt x="2065" y="46"/>
                  </a:lnTo>
                  <a:lnTo>
                    <a:pt x="2080" y="59"/>
                  </a:lnTo>
                  <a:lnTo>
                    <a:pt x="2094" y="75"/>
                  </a:lnTo>
                  <a:lnTo>
                    <a:pt x="2104" y="90"/>
                  </a:lnTo>
                  <a:lnTo>
                    <a:pt x="2114" y="107"/>
                  </a:lnTo>
                  <a:lnTo>
                    <a:pt x="2119" y="115"/>
                  </a:lnTo>
                  <a:lnTo>
                    <a:pt x="2125" y="124"/>
                  </a:lnTo>
                  <a:lnTo>
                    <a:pt x="2128" y="134"/>
                  </a:lnTo>
                  <a:lnTo>
                    <a:pt x="2131" y="142"/>
                  </a:lnTo>
                  <a:lnTo>
                    <a:pt x="2133" y="153"/>
                  </a:lnTo>
                  <a:lnTo>
                    <a:pt x="2136" y="163"/>
                  </a:lnTo>
                  <a:lnTo>
                    <a:pt x="2138" y="173"/>
                  </a:lnTo>
                  <a:lnTo>
                    <a:pt x="2138" y="183"/>
                  </a:lnTo>
                  <a:lnTo>
                    <a:pt x="2140" y="193"/>
                  </a:lnTo>
                  <a:lnTo>
                    <a:pt x="2140" y="204"/>
                  </a:lnTo>
                  <a:lnTo>
                    <a:pt x="2140" y="560"/>
                  </a:lnTo>
                  <a:lnTo>
                    <a:pt x="2140" y="570"/>
                  </a:lnTo>
                  <a:lnTo>
                    <a:pt x="2138" y="582"/>
                  </a:lnTo>
                  <a:lnTo>
                    <a:pt x="2138" y="592"/>
                  </a:lnTo>
                  <a:lnTo>
                    <a:pt x="2136" y="602"/>
                  </a:lnTo>
                  <a:lnTo>
                    <a:pt x="2133" y="611"/>
                  </a:lnTo>
                  <a:lnTo>
                    <a:pt x="2131" y="621"/>
                  </a:lnTo>
                  <a:lnTo>
                    <a:pt x="2128" y="631"/>
                  </a:lnTo>
                  <a:lnTo>
                    <a:pt x="2125" y="639"/>
                  </a:lnTo>
                  <a:lnTo>
                    <a:pt x="2119" y="648"/>
                  </a:lnTo>
                  <a:lnTo>
                    <a:pt x="2114" y="658"/>
                  </a:lnTo>
                  <a:lnTo>
                    <a:pt x="2104" y="675"/>
                  </a:lnTo>
                  <a:lnTo>
                    <a:pt x="2094" y="690"/>
                  </a:lnTo>
                  <a:lnTo>
                    <a:pt x="2080" y="704"/>
                  </a:lnTo>
                  <a:lnTo>
                    <a:pt x="2065" y="717"/>
                  </a:lnTo>
                  <a:lnTo>
                    <a:pt x="2050" y="729"/>
                  </a:lnTo>
                  <a:lnTo>
                    <a:pt x="2033" y="739"/>
                  </a:lnTo>
                  <a:lnTo>
                    <a:pt x="2024" y="745"/>
                  </a:lnTo>
                  <a:lnTo>
                    <a:pt x="2016" y="748"/>
                  </a:lnTo>
                  <a:lnTo>
                    <a:pt x="2006" y="751"/>
                  </a:lnTo>
                  <a:lnTo>
                    <a:pt x="1996" y="755"/>
                  </a:lnTo>
                  <a:lnTo>
                    <a:pt x="1987" y="758"/>
                  </a:lnTo>
                  <a:lnTo>
                    <a:pt x="1977" y="760"/>
                  </a:lnTo>
                  <a:lnTo>
                    <a:pt x="1967" y="762"/>
                  </a:lnTo>
                  <a:lnTo>
                    <a:pt x="1957" y="763"/>
                  </a:lnTo>
                  <a:lnTo>
                    <a:pt x="1946" y="763"/>
                  </a:lnTo>
                  <a:lnTo>
                    <a:pt x="1936" y="765"/>
                  </a:lnTo>
                  <a:lnTo>
                    <a:pt x="1936" y="763"/>
                  </a:lnTo>
                  <a:lnTo>
                    <a:pt x="203" y="763"/>
                  </a:lnTo>
                  <a:lnTo>
                    <a:pt x="203" y="765"/>
                  </a:lnTo>
                  <a:lnTo>
                    <a:pt x="193" y="763"/>
                  </a:lnTo>
                  <a:lnTo>
                    <a:pt x="183" y="763"/>
                  </a:lnTo>
                  <a:lnTo>
                    <a:pt x="173" y="762"/>
                  </a:lnTo>
                  <a:lnTo>
                    <a:pt x="163" y="760"/>
                  </a:lnTo>
                  <a:lnTo>
                    <a:pt x="152" y="758"/>
                  </a:lnTo>
                  <a:lnTo>
                    <a:pt x="142" y="755"/>
                  </a:lnTo>
                  <a:lnTo>
                    <a:pt x="134" y="751"/>
                  </a:lnTo>
                  <a:lnTo>
                    <a:pt x="124" y="748"/>
                  </a:lnTo>
                  <a:lnTo>
                    <a:pt x="115" y="745"/>
                  </a:lnTo>
                  <a:lnTo>
                    <a:pt x="107" y="739"/>
                  </a:lnTo>
                  <a:lnTo>
                    <a:pt x="90" y="729"/>
                  </a:lnTo>
                  <a:lnTo>
                    <a:pt x="74" y="717"/>
                  </a:lnTo>
                  <a:lnTo>
                    <a:pt x="59" y="704"/>
                  </a:lnTo>
                  <a:lnTo>
                    <a:pt x="46" y="690"/>
                  </a:lnTo>
                  <a:lnTo>
                    <a:pt x="35" y="675"/>
                  </a:lnTo>
                  <a:lnTo>
                    <a:pt x="25" y="658"/>
                  </a:lnTo>
                  <a:lnTo>
                    <a:pt x="20" y="648"/>
                  </a:lnTo>
                  <a:lnTo>
                    <a:pt x="15" y="639"/>
                  </a:lnTo>
                  <a:lnTo>
                    <a:pt x="12" y="631"/>
                  </a:lnTo>
                  <a:lnTo>
                    <a:pt x="8" y="621"/>
                  </a:lnTo>
                  <a:lnTo>
                    <a:pt x="7" y="611"/>
                  </a:lnTo>
                  <a:lnTo>
                    <a:pt x="3" y="602"/>
                  </a:lnTo>
                  <a:lnTo>
                    <a:pt x="2" y="592"/>
                  </a:lnTo>
                  <a:lnTo>
                    <a:pt x="2" y="582"/>
                  </a:lnTo>
                  <a:lnTo>
                    <a:pt x="0" y="570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45" name="Freeform 61"/>
            <p:cNvSpPr>
              <a:spLocks/>
            </p:cNvSpPr>
            <p:nvPr/>
          </p:nvSpPr>
          <p:spPr bwMode="auto">
            <a:xfrm>
              <a:off x="8580" y="4783"/>
              <a:ext cx="2140" cy="765"/>
            </a:xfrm>
            <a:custGeom>
              <a:avLst/>
              <a:gdLst>
                <a:gd name="T0" fmla="*/ 0 w 2140"/>
                <a:gd name="T1" fmla="*/ 204 h 765"/>
                <a:gd name="T2" fmla="*/ 0 w 2140"/>
                <a:gd name="T3" fmla="*/ 193 h 765"/>
                <a:gd name="T4" fmla="*/ 2 w 2140"/>
                <a:gd name="T5" fmla="*/ 173 h 765"/>
                <a:gd name="T6" fmla="*/ 7 w 2140"/>
                <a:gd name="T7" fmla="*/ 153 h 765"/>
                <a:gd name="T8" fmla="*/ 12 w 2140"/>
                <a:gd name="T9" fmla="*/ 134 h 765"/>
                <a:gd name="T10" fmla="*/ 20 w 2140"/>
                <a:gd name="T11" fmla="*/ 115 h 765"/>
                <a:gd name="T12" fmla="*/ 35 w 2140"/>
                <a:gd name="T13" fmla="*/ 90 h 765"/>
                <a:gd name="T14" fmla="*/ 59 w 2140"/>
                <a:gd name="T15" fmla="*/ 59 h 765"/>
                <a:gd name="T16" fmla="*/ 90 w 2140"/>
                <a:gd name="T17" fmla="*/ 36 h 765"/>
                <a:gd name="T18" fmla="*/ 115 w 2140"/>
                <a:gd name="T19" fmla="*/ 20 h 765"/>
                <a:gd name="T20" fmla="*/ 134 w 2140"/>
                <a:gd name="T21" fmla="*/ 12 h 765"/>
                <a:gd name="T22" fmla="*/ 152 w 2140"/>
                <a:gd name="T23" fmla="*/ 7 h 765"/>
                <a:gd name="T24" fmla="*/ 173 w 2140"/>
                <a:gd name="T25" fmla="*/ 2 h 765"/>
                <a:gd name="T26" fmla="*/ 193 w 2140"/>
                <a:gd name="T27" fmla="*/ 0 h 765"/>
                <a:gd name="T28" fmla="*/ 203 w 2140"/>
                <a:gd name="T29" fmla="*/ 0 h 765"/>
                <a:gd name="T30" fmla="*/ 1936 w 2140"/>
                <a:gd name="T31" fmla="*/ 0 h 765"/>
                <a:gd name="T32" fmla="*/ 1957 w 2140"/>
                <a:gd name="T33" fmla="*/ 2 h 765"/>
                <a:gd name="T34" fmla="*/ 1977 w 2140"/>
                <a:gd name="T35" fmla="*/ 3 h 765"/>
                <a:gd name="T36" fmla="*/ 1996 w 2140"/>
                <a:gd name="T37" fmla="*/ 8 h 765"/>
                <a:gd name="T38" fmla="*/ 2016 w 2140"/>
                <a:gd name="T39" fmla="*/ 15 h 765"/>
                <a:gd name="T40" fmla="*/ 2033 w 2140"/>
                <a:gd name="T41" fmla="*/ 25 h 765"/>
                <a:gd name="T42" fmla="*/ 2065 w 2140"/>
                <a:gd name="T43" fmla="*/ 46 h 765"/>
                <a:gd name="T44" fmla="*/ 2094 w 2140"/>
                <a:gd name="T45" fmla="*/ 75 h 765"/>
                <a:gd name="T46" fmla="*/ 2114 w 2140"/>
                <a:gd name="T47" fmla="*/ 107 h 765"/>
                <a:gd name="T48" fmla="*/ 2125 w 2140"/>
                <a:gd name="T49" fmla="*/ 124 h 765"/>
                <a:gd name="T50" fmla="*/ 2131 w 2140"/>
                <a:gd name="T51" fmla="*/ 142 h 765"/>
                <a:gd name="T52" fmla="*/ 2136 w 2140"/>
                <a:gd name="T53" fmla="*/ 163 h 765"/>
                <a:gd name="T54" fmla="*/ 2138 w 2140"/>
                <a:gd name="T55" fmla="*/ 183 h 765"/>
                <a:gd name="T56" fmla="*/ 2140 w 2140"/>
                <a:gd name="T57" fmla="*/ 204 h 765"/>
                <a:gd name="T58" fmla="*/ 2140 w 2140"/>
                <a:gd name="T59" fmla="*/ 204 h 765"/>
                <a:gd name="T60" fmla="*/ 2140 w 2140"/>
                <a:gd name="T61" fmla="*/ 560 h 765"/>
                <a:gd name="T62" fmla="*/ 2138 w 2140"/>
                <a:gd name="T63" fmla="*/ 582 h 765"/>
                <a:gd name="T64" fmla="*/ 2136 w 2140"/>
                <a:gd name="T65" fmla="*/ 602 h 765"/>
                <a:gd name="T66" fmla="*/ 2131 w 2140"/>
                <a:gd name="T67" fmla="*/ 621 h 765"/>
                <a:gd name="T68" fmla="*/ 2125 w 2140"/>
                <a:gd name="T69" fmla="*/ 639 h 765"/>
                <a:gd name="T70" fmla="*/ 2114 w 2140"/>
                <a:gd name="T71" fmla="*/ 658 h 765"/>
                <a:gd name="T72" fmla="*/ 2094 w 2140"/>
                <a:gd name="T73" fmla="*/ 690 h 765"/>
                <a:gd name="T74" fmla="*/ 2065 w 2140"/>
                <a:gd name="T75" fmla="*/ 717 h 765"/>
                <a:gd name="T76" fmla="*/ 2033 w 2140"/>
                <a:gd name="T77" fmla="*/ 739 h 765"/>
                <a:gd name="T78" fmla="*/ 2016 w 2140"/>
                <a:gd name="T79" fmla="*/ 748 h 765"/>
                <a:gd name="T80" fmla="*/ 1996 w 2140"/>
                <a:gd name="T81" fmla="*/ 755 h 765"/>
                <a:gd name="T82" fmla="*/ 1977 w 2140"/>
                <a:gd name="T83" fmla="*/ 760 h 765"/>
                <a:gd name="T84" fmla="*/ 1957 w 2140"/>
                <a:gd name="T85" fmla="*/ 763 h 765"/>
                <a:gd name="T86" fmla="*/ 1936 w 2140"/>
                <a:gd name="T87" fmla="*/ 765 h 765"/>
                <a:gd name="T88" fmla="*/ 203 w 2140"/>
                <a:gd name="T89" fmla="*/ 763 h 765"/>
                <a:gd name="T90" fmla="*/ 193 w 2140"/>
                <a:gd name="T91" fmla="*/ 763 h 765"/>
                <a:gd name="T92" fmla="*/ 173 w 2140"/>
                <a:gd name="T93" fmla="*/ 762 h 765"/>
                <a:gd name="T94" fmla="*/ 152 w 2140"/>
                <a:gd name="T95" fmla="*/ 758 h 765"/>
                <a:gd name="T96" fmla="*/ 134 w 2140"/>
                <a:gd name="T97" fmla="*/ 751 h 765"/>
                <a:gd name="T98" fmla="*/ 115 w 2140"/>
                <a:gd name="T99" fmla="*/ 745 h 765"/>
                <a:gd name="T100" fmla="*/ 90 w 2140"/>
                <a:gd name="T101" fmla="*/ 729 h 765"/>
                <a:gd name="T102" fmla="*/ 59 w 2140"/>
                <a:gd name="T103" fmla="*/ 704 h 765"/>
                <a:gd name="T104" fmla="*/ 35 w 2140"/>
                <a:gd name="T105" fmla="*/ 675 h 765"/>
                <a:gd name="T106" fmla="*/ 20 w 2140"/>
                <a:gd name="T107" fmla="*/ 648 h 765"/>
                <a:gd name="T108" fmla="*/ 12 w 2140"/>
                <a:gd name="T109" fmla="*/ 631 h 765"/>
                <a:gd name="T110" fmla="*/ 7 w 2140"/>
                <a:gd name="T111" fmla="*/ 611 h 765"/>
                <a:gd name="T112" fmla="*/ 2 w 2140"/>
                <a:gd name="T113" fmla="*/ 592 h 765"/>
                <a:gd name="T114" fmla="*/ 0 w 2140"/>
                <a:gd name="T115" fmla="*/ 57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0" h="765">
                  <a:moveTo>
                    <a:pt x="0" y="560"/>
                  </a:moveTo>
                  <a:lnTo>
                    <a:pt x="0" y="204"/>
                  </a:lnTo>
                  <a:lnTo>
                    <a:pt x="0" y="193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3" y="163"/>
                  </a:lnTo>
                  <a:lnTo>
                    <a:pt x="7" y="153"/>
                  </a:lnTo>
                  <a:lnTo>
                    <a:pt x="8" y="142"/>
                  </a:lnTo>
                  <a:lnTo>
                    <a:pt x="12" y="134"/>
                  </a:lnTo>
                  <a:lnTo>
                    <a:pt x="15" y="124"/>
                  </a:lnTo>
                  <a:lnTo>
                    <a:pt x="20" y="115"/>
                  </a:lnTo>
                  <a:lnTo>
                    <a:pt x="25" y="107"/>
                  </a:lnTo>
                  <a:lnTo>
                    <a:pt x="35" y="90"/>
                  </a:lnTo>
                  <a:lnTo>
                    <a:pt x="46" y="75"/>
                  </a:lnTo>
                  <a:lnTo>
                    <a:pt x="59" y="59"/>
                  </a:lnTo>
                  <a:lnTo>
                    <a:pt x="74" y="46"/>
                  </a:lnTo>
                  <a:lnTo>
                    <a:pt x="90" y="36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4" y="15"/>
                  </a:lnTo>
                  <a:lnTo>
                    <a:pt x="134" y="12"/>
                  </a:lnTo>
                  <a:lnTo>
                    <a:pt x="142" y="8"/>
                  </a:lnTo>
                  <a:lnTo>
                    <a:pt x="152" y="7"/>
                  </a:lnTo>
                  <a:lnTo>
                    <a:pt x="163" y="3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3" y="0"/>
                  </a:lnTo>
                  <a:lnTo>
                    <a:pt x="1936" y="0"/>
                  </a:lnTo>
                  <a:lnTo>
                    <a:pt x="1946" y="0"/>
                  </a:lnTo>
                  <a:lnTo>
                    <a:pt x="1957" y="2"/>
                  </a:lnTo>
                  <a:lnTo>
                    <a:pt x="1967" y="2"/>
                  </a:lnTo>
                  <a:lnTo>
                    <a:pt x="1977" y="3"/>
                  </a:lnTo>
                  <a:lnTo>
                    <a:pt x="1987" y="7"/>
                  </a:lnTo>
                  <a:lnTo>
                    <a:pt x="1996" y="8"/>
                  </a:lnTo>
                  <a:lnTo>
                    <a:pt x="2006" y="12"/>
                  </a:lnTo>
                  <a:lnTo>
                    <a:pt x="2016" y="15"/>
                  </a:lnTo>
                  <a:lnTo>
                    <a:pt x="2024" y="20"/>
                  </a:lnTo>
                  <a:lnTo>
                    <a:pt x="2033" y="25"/>
                  </a:lnTo>
                  <a:lnTo>
                    <a:pt x="2050" y="36"/>
                  </a:lnTo>
                  <a:lnTo>
                    <a:pt x="2065" y="46"/>
                  </a:lnTo>
                  <a:lnTo>
                    <a:pt x="2080" y="59"/>
                  </a:lnTo>
                  <a:lnTo>
                    <a:pt x="2094" y="75"/>
                  </a:lnTo>
                  <a:lnTo>
                    <a:pt x="2104" y="90"/>
                  </a:lnTo>
                  <a:lnTo>
                    <a:pt x="2114" y="107"/>
                  </a:lnTo>
                  <a:lnTo>
                    <a:pt x="2119" y="115"/>
                  </a:lnTo>
                  <a:lnTo>
                    <a:pt x="2125" y="124"/>
                  </a:lnTo>
                  <a:lnTo>
                    <a:pt x="2128" y="134"/>
                  </a:lnTo>
                  <a:lnTo>
                    <a:pt x="2131" y="142"/>
                  </a:lnTo>
                  <a:lnTo>
                    <a:pt x="2133" y="153"/>
                  </a:lnTo>
                  <a:lnTo>
                    <a:pt x="2136" y="163"/>
                  </a:lnTo>
                  <a:lnTo>
                    <a:pt x="2138" y="173"/>
                  </a:lnTo>
                  <a:lnTo>
                    <a:pt x="2138" y="183"/>
                  </a:lnTo>
                  <a:lnTo>
                    <a:pt x="2140" y="193"/>
                  </a:lnTo>
                  <a:lnTo>
                    <a:pt x="2140" y="204"/>
                  </a:lnTo>
                  <a:lnTo>
                    <a:pt x="2140" y="560"/>
                  </a:lnTo>
                  <a:lnTo>
                    <a:pt x="2140" y="570"/>
                  </a:lnTo>
                  <a:lnTo>
                    <a:pt x="2138" y="582"/>
                  </a:lnTo>
                  <a:lnTo>
                    <a:pt x="2138" y="592"/>
                  </a:lnTo>
                  <a:lnTo>
                    <a:pt x="2136" y="602"/>
                  </a:lnTo>
                  <a:lnTo>
                    <a:pt x="2133" y="611"/>
                  </a:lnTo>
                  <a:lnTo>
                    <a:pt x="2131" y="621"/>
                  </a:lnTo>
                  <a:lnTo>
                    <a:pt x="2128" y="631"/>
                  </a:lnTo>
                  <a:lnTo>
                    <a:pt x="2125" y="639"/>
                  </a:lnTo>
                  <a:lnTo>
                    <a:pt x="2119" y="648"/>
                  </a:lnTo>
                  <a:lnTo>
                    <a:pt x="2114" y="658"/>
                  </a:lnTo>
                  <a:lnTo>
                    <a:pt x="2104" y="675"/>
                  </a:lnTo>
                  <a:lnTo>
                    <a:pt x="2094" y="690"/>
                  </a:lnTo>
                  <a:lnTo>
                    <a:pt x="2080" y="704"/>
                  </a:lnTo>
                  <a:lnTo>
                    <a:pt x="2065" y="717"/>
                  </a:lnTo>
                  <a:lnTo>
                    <a:pt x="2050" y="729"/>
                  </a:lnTo>
                  <a:lnTo>
                    <a:pt x="2033" y="739"/>
                  </a:lnTo>
                  <a:lnTo>
                    <a:pt x="2024" y="745"/>
                  </a:lnTo>
                  <a:lnTo>
                    <a:pt x="2016" y="748"/>
                  </a:lnTo>
                  <a:lnTo>
                    <a:pt x="2006" y="751"/>
                  </a:lnTo>
                  <a:lnTo>
                    <a:pt x="1996" y="755"/>
                  </a:lnTo>
                  <a:lnTo>
                    <a:pt x="1987" y="758"/>
                  </a:lnTo>
                  <a:lnTo>
                    <a:pt x="1977" y="760"/>
                  </a:lnTo>
                  <a:lnTo>
                    <a:pt x="1967" y="762"/>
                  </a:lnTo>
                  <a:lnTo>
                    <a:pt x="1957" y="763"/>
                  </a:lnTo>
                  <a:lnTo>
                    <a:pt x="1946" y="763"/>
                  </a:lnTo>
                  <a:lnTo>
                    <a:pt x="1936" y="765"/>
                  </a:lnTo>
                  <a:lnTo>
                    <a:pt x="1936" y="763"/>
                  </a:lnTo>
                  <a:lnTo>
                    <a:pt x="203" y="763"/>
                  </a:lnTo>
                  <a:lnTo>
                    <a:pt x="203" y="765"/>
                  </a:lnTo>
                  <a:lnTo>
                    <a:pt x="193" y="763"/>
                  </a:lnTo>
                  <a:lnTo>
                    <a:pt x="183" y="763"/>
                  </a:lnTo>
                  <a:lnTo>
                    <a:pt x="173" y="762"/>
                  </a:lnTo>
                  <a:lnTo>
                    <a:pt x="163" y="760"/>
                  </a:lnTo>
                  <a:lnTo>
                    <a:pt x="152" y="758"/>
                  </a:lnTo>
                  <a:lnTo>
                    <a:pt x="142" y="755"/>
                  </a:lnTo>
                  <a:lnTo>
                    <a:pt x="134" y="751"/>
                  </a:lnTo>
                  <a:lnTo>
                    <a:pt x="124" y="748"/>
                  </a:lnTo>
                  <a:lnTo>
                    <a:pt x="115" y="745"/>
                  </a:lnTo>
                  <a:lnTo>
                    <a:pt x="107" y="739"/>
                  </a:lnTo>
                  <a:lnTo>
                    <a:pt x="90" y="729"/>
                  </a:lnTo>
                  <a:lnTo>
                    <a:pt x="74" y="717"/>
                  </a:lnTo>
                  <a:lnTo>
                    <a:pt x="59" y="704"/>
                  </a:lnTo>
                  <a:lnTo>
                    <a:pt x="46" y="690"/>
                  </a:lnTo>
                  <a:lnTo>
                    <a:pt x="35" y="675"/>
                  </a:lnTo>
                  <a:lnTo>
                    <a:pt x="25" y="658"/>
                  </a:lnTo>
                  <a:lnTo>
                    <a:pt x="20" y="648"/>
                  </a:lnTo>
                  <a:lnTo>
                    <a:pt x="15" y="639"/>
                  </a:lnTo>
                  <a:lnTo>
                    <a:pt x="12" y="631"/>
                  </a:lnTo>
                  <a:lnTo>
                    <a:pt x="8" y="621"/>
                  </a:lnTo>
                  <a:lnTo>
                    <a:pt x="7" y="611"/>
                  </a:lnTo>
                  <a:lnTo>
                    <a:pt x="3" y="602"/>
                  </a:lnTo>
                  <a:lnTo>
                    <a:pt x="2" y="592"/>
                  </a:lnTo>
                  <a:lnTo>
                    <a:pt x="2" y="582"/>
                  </a:lnTo>
                  <a:lnTo>
                    <a:pt x="0" y="570"/>
                  </a:lnTo>
                  <a:lnTo>
                    <a:pt x="0" y="560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46" name="Freeform 60"/>
            <p:cNvSpPr>
              <a:spLocks/>
            </p:cNvSpPr>
            <p:nvPr/>
          </p:nvSpPr>
          <p:spPr bwMode="auto">
            <a:xfrm>
              <a:off x="8612" y="4815"/>
              <a:ext cx="2076" cy="701"/>
            </a:xfrm>
            <a:custGeom>
              <a:avLst/>
              <a:gdLst>
                <a:gd name="T0" fmla="*/ 0 w 2076"/>
                <a:gd name="T1" fmla="*/ 204 h 701"/>
                <a:gd name="T2" fmla="*/ 0 w 2076"/>
                <a:gd name="T3" fmla="*/ 194 h 701"/>
                <a:gd name="T4" fmla="*/ 2 w 2076"/>
                <a:gd name="T5" fmla="*/ 173 h 701"/>
                <a:gd name="T6" fmla="*/ 7 w 2076"/>
                <a:gd name="T7" fmla="*/ 153 h 701"/>
                <a:gd name="T8" fmla="*/ 12 w 2076"/>
                <a:gd name="T9" fmla="*/ 134 h 701"/>
                <a:gd name="T10" fmla="*/ 20 w 2076"/>
                <a:gd name="T11" fmla="*/ 116 h 701"/>
                <a:gd name="T12" fmla="*/ 36 w 2076"/>
                <a:gd name="T13" fmla="*/ 90 h 701"/>
                <a:gd name="T14" fmla="*/ 59 w 2076"/>
                <a:gd name="T15" fmla="*/ 60 h 701"/>
                <a:gd name="T16" fmla="*/ 90 w 2076"/>
                <a:gd name="T17" fmla="*/ 36 h 701"/>
                <a:gd name="T18" fmla="*/ 115 w 2076"/>
                <a:gd name="T19" fmla="*/ 21 h 701"/>
                <a:gd name="T20" fmla="*/ 134 w 2076"/>
                <a:gd name="T21" fmla="*/ 12 h 701"/>
                <a:gd name="T22" fmla="*/ 153 w 2076"/>
                <a:gd name="T23" fmla="*/ 7 h 701"/>
                <a:gd name="T24" fmla="*/ 173 w 2076"/>
                <a:gd name="T25" fmla="*/ 2 h 701"/>
                <a:gd name="T26" fmla="*/ 193 w 2076"/>
                <a:gd name="T27" fmla="*/ 0 h 701"/>
                <a:gd name="T28" fmla="*/ 204 w 2076"/>
                <a:gd name="T29" fmla="*/ 0 h 701"/>
                <a:gd name="T30" fmla="*/ 1872 w 2076"/>
                <a:gd name="T31" fmla="*/ 0 h 701"/>
                <a:gd name="T32" fmla="*/ 1892 w 2076"/>
                <a:gd name="T33" fmla="*/ 2 h 701"/>
                <a:gd name="T34" fmla="*/ 1913 w 2076"/>
                <a:gd name="T35" fmla="*/ 4 h 701"/>
                <a:gd name="T36" fmla="*/ 1931 w 2076"/>
                <a:gd name="T37" fmla="*/ 9 h 701"/>
                <a:gd name="T38" fmla="*/ 1950 w 2076"/>
                <a:gd name="T39" fmla="*/ 15 h 701"/>
                <a:gd name="T40" fmla="*/ 1969 w 2076"/>
                <a:gd name="T41" fmla="*/ 26 h 701"/>
                <a:gd name="T42" fmla="*/ 2001 w 2076"/>
                <a:gd name="T43" fmla="*/ 46 h 701"/>
                <a:gd name="T44" fmla="*/ 2028 w 2076"/>
                <a:gd name="T45" fmla="*/ 75 h 701"/>
                <a:gd name="T46" fmla="*/ 2050 w 2076"/>
                <a:gd name="T47" fmla="*/ 107 h 701"/>
                <a:gd name="T48" fmla="*/ 2059 w 2076"/>
                <a:gd name="T49" fmla="*/ 124 h 701"/>
                <a:gd name="T50" fmla="*/ 2065 w 2076"/>
                <a:gd name="T51" fmla="*/ 143 h 701"/>
                <a:gd name="T52" fmla="*/ 2070 w 2076"/>
                <a:gd name="T53" fmla="*/ 163 h 701"/>
                <a:gd name="T54" fmla="*/ 2074 w 2076"/>
                <a:gd name="T55" fmla="*/ 183 h 701"/>
                <a:gd name="T56" fmla="*/ 2076 w 2076"/>
                <a:gd name="T57" fmla="*/ 204 h 701"/>
                <a:gd name="T58" fmla="*/ 2076 w 2076"/>
                <a:gd name="T59" fmla="*/ 204 h 701"/>
                <a:gd name="T60" fmla="*/ 2076 w 2076"/>
                <a:gd name="T61" fmla="*/ 495 h 701"/>
                <a:gd name="T62" fmla="*/ 2074 w 2076"/>
                <a:gd name="T63" fmla="*/ 518 h 701"/>
                <a:gd name="T64" fmla="*/ 2070 w 2076"/>
                <a:gd name="T65" fmla="*/ 536 h 701"/>
                <a:gd name="T66" fmla="*/ 2065 w 2076"/>
                <a:gd name="T67" fmla="*/ 557 h 701"/>
                <a:gd name="T68" fmla="*/ 2059 w 2076"/>
                <a:gd name="T69" fmla="*/ 575 h 701"/>
                <a:gd name="T70" fmla="*/ 2050 w 2076"/>
                <a:gd name="T71" fmla="*/ 594 h 701"/>
                <a:gd name="T72" fmla="*/ 2028 w 2076"/>
                <a:gd name="T73" fmla="*/ 626 h 701"/>
                <a:gd name="T74" fmla="*/ 2001 w 2076"/>
                <a:gd name="T75" fmla="*/ 653 h 701"/>
                <a:gd name="T76" fmla="*/ 1969 w 2076"/>
                <a:gd name="T77" fmla="*/ 675 h 701"/>
                <a:gd name="T78" fmla="*/ 1950 w 2076"/>
                <a:gd name="T79" fmla="*/ 684 h 701"/>
                <a:gd name="T80" fmla="*/ 1931 w 2076"/>
                <a:gd name="T81" fmla="*/ 691 h 701"/>
                <a:gd name="T82" fmla="*/ 1913 w 2076"/>
                <a:gd name="T83" fmla="*/ 696 h 701"/>
                <a:gd name="T84" fmla="*/ 1892 w 2076"/>
                <a:gd name="T85" fmla="*/ 699 h 701"/>
                <a:gd name="T86" fmla="*/ 1872 w 2076"/>
                <a:gd name="T87" fmla="*/ 701 h 701"/>
                <a:gd name="T88" fmla="*/ 204 w 2076"/>
                <a:gd name="T89" fmla="*/ 699 h 701"/>
                <a:gd name="T90" fmla="*/ 193 w 2076"/>
                <a:gd name="T91" fmla="*/ 699 h 701"/>
                <a:gd name="T92" fmla="*/ 173 w 2076"/>
                <a:gd name="T93" fmla="*/ 697 h 701"/>
                <a:gd name="T94" fmla="*/ 153 w 2076"/>
                <a:gd name="T95" fmla="*/ 694 h 701"/>
                <a:gd name="T96" fmla="*/ 134 w 2076"/>
                <a:gd name="T97" fmla="*/ 687 h 701"/>
                <a:gd name="T98" fmla="*/ 115 w 2076"/>
                <a:gd name="T99" fmla="*/ 680 h 701"/>
                <a:gd name="T100" fmla="*/ 90 w 2076"/>
                <a:gd name="T101" fmla="*/ 665 h 701"/>
                <a:gd name="T102" fmla="*/ 59 w 2076"/>
                <a:gd name="T103" fmla="*/ 640 h 701"/>
                <a:gd name="T104" fmla="*/ 36 w 2076"/>
                <a:gd name="T105" fmla="*/ 609 h 701"/>
                <a:gd name="T106" fmla="*/ 20 w 2076"/>
                <a:gd name="T107" fmla="*/ 584 h 701"/>
                <a:gd name="T108" fmla="*/ 12 w 2076"/>
                <a:gd name="T109" fmla="*/ 567 h 701"/>
                <a:gd name="T110" fmla="*/ 7 w 2076"/>
                <a:gd name="T111" fmla="*/ 546 h 701"/>
                <a:gd name="T112" fmla="*/ 2 w 2076"/>
                <a:gd name="T113" fmla="*/ 528 h 701"/>
                <a:gd name="T114" fmla="*/ 0 w 2076"/>
                <a:gd name="T115" fmla="*/ 506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76" h="701">
                  <a:moveTo>
                    <a:pt x="0" y="495"/>
                  </a:moveTo>
                  <a:lnTo>
                    <a:pt x="0" y="204"/>
                  </a:lnTo>
                  <a:lnTo>
                    <a:pt x="0" y="194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3" y="163"/>
                  </a:lnTo>
                  <a:lnTo>
                    <a:pt x="7" y="153"/>
                  </a:lnTo>
                  <a:lnTo>
                    <a:pt x="9" y="143"/>
                  </a:lnTo>
                  <a:lnTo>
                    <a:pt x="12" y="134"/>
                  </a:lnTo>
                  <a:lnTo>
                    <a:pt x="15" y="124"/>
                  </a:lnTo>
                  <a:lnTo>
                    <a:pt x="20" y="116"/>
                  </a:lnTo>
                  <a:lnTo>
                    <a:pt x="26" y="107"/>
                  </a:lnTo>
                  <a:lnTo>
                    <a:pt x="36" y="90"/>
                  </a:lnTo>
                  <a:lnTo>
                    <a:pt x="46" y="75"/>
                  </a:lnTo>
                  <a:lnTo>
                    <a:pt x="59" y="60"/>
                  </a:lnTo>
                  <a:lnTo>
                    <a:pt x="75" y="46"/>
                  </a:lnTo>
                  <a:lnTo>
                    <a:pt x="90" y="36"/>
                  </a:lnTo>
                  <a:lnTo>
                    <a:pt x="107" y="26"/>
                  </a:lnTo>
                  <a:lnTo>
                    <a:pt x="115" y="21"/>
                  </a:lnTo>
                  <a:lnTo>
                    <a:pt x="124" y="15"/>
                  </a:lnTo>
                  <a:lnTo>
                    <a:pt x="134" y="12"/>
                  </a:lnTo>
                  <a:lnTo>
                    <a:pt x="143" y="9"/>
                  </a:lnTo>
                  <a:lnTo>
                    <a:pt x="153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4" y="0"/>
                  </a:lnTo>
                  <a:lnTo>
                    <a:pt x="1872" y="0"/>
                  </a:lnTo>
                  <a:lnTo>
                    <a:pt x="1882" y="0"/>
                  </a:lnTo>
                  <a:lnTo>
                    <a:pt x="1892" y="2"/>
                  </a:lnTo>
                  <a:lnTo>
                    <a:pt x="1903" y="2"/>
                  </a:lnTo>
                  <a:lnTo>
                    <a:pt x="1913" y="4"/>
                  </a:lnTo>
                  <a:lnTo>
                    <a:pt x="1923" y="7"/>
                  </a:lnTo>
                  <a:lnTo>
                    <a:pt x="1931" y="9"/>
                  </a:lnTo>
                  <a:lnTo>
                    <a:pt x="1942" y="12"/>
                  </a:lnTo>
                  <a:lnTo>
                    <a:pt x="1950" y="15"/>
                  </a:lnTo>
                  <a:lnTo>
                    <a:pt x="1960" y="21"/>
                  </a:lnTo>
                  <a:lnTo>
                    <a:pt x="1969" y="26"/>
                  </a:lnTo>
                  <a:lnTo>
                    <a:pt x="1986" y="36"/>
                  </a:lnTo>
                  <a:lnTo>
                    <a:pt x="2001" y="46"/>
                  </a:lnTo>
                  <a:lnTo>
                    <a:pt x="2016" y="60"/>
                  </a:lnTo>
                  <a:lnTo>
                    <a:pt x="2028" y="75"/>
                  </a:lnTo>
                  <a:lnTo>
                    <a:pt x="2040" y="90"/>
                  </a:lnTo>
                  <a:lnTo>
                    <a:pt x="2050" y="107"/>
                  </a:lnTo>
                  <a:lnTo>
                    <a:pt x="2055" y="116"/>
                  </a:lnTo>
                  <a:lnTo>
                    <a:pt x="2059" y="124"/>
                  </a:lnTo>
                  <a:lnTo>
                    <a:pt x="2062" y="134"/>
                  </a:lnTo>
                  <a:lnTo>
                    <a:pt x="2065" y="143"/>
                  </a:lnTo>
                  <a:lnTo>
                    <a:pt x="2069" y="153"/>
                  </a:lnTo>
                  <a:lnTo>
                    <a:pt x="2070" y="163"/>
                  </a:lnTo>
                  <a:lnTo>
                    <a:pt x="2072" y="173"/>
                  </a:lnTo>
                  <a:lnTo>
                    <a:pt x="2074" y="183"/>
                  </a:lnTo>
                  <a:lnTo>
                    <a:pt x="2076" y="194"/>
                  </a:lnTo>
                  <a:lnTo>
                    <a:pt x="2076" y="204"/>
                  </a:lnTo>
                  <a:lnTo>
                    <a:pt x="2076" y="495"/>
                  </a:lnTo>
                  <a:lnTo>
                    <a:pt x="2076" y="506"/>
                  </a:lnTo>
                  <a:lnTo>
                    <a:pt x="2074" y="518"/>
                  </a:lnTo>
                  <a:lnTo>
                    <a:pt x="2072" y="528"/>
                  </a:lnTo>
                  <a:lnTo>
                    <a:pt x="2070" y="536"/>
                  </a:lnTo>
                  <a:lnTo>
                    <a:pt x="2069" y="546"/>
                  </a:lnTo>
                  <a:lnTo>
                    <a:pt x="2065" y="557"/>
                  </a:lnTo>
                  <a:lnTo>
                    <a:pt x="2062" y="567"/>
                  </a:lnTo>
                  <a:lnTo>
                    <a:pt x="2059" y="575"/>
                  </a:lnTo>
                  <a:lnTo>
                    <a:pt x="2055" y="584"/>
                  </a:lnTo>
                  <a:lnTo>
                    <a:pt x="2050" y="594"/>
                  </a:lnTo>
                  <a:lnTo>
                    <a:pt x="2040" y="609"/>
                  </a:lnTo>
                  <a:lnTo>
                    <a:pt x="2028" y="626"/>
                  </a:lnTo>
                  <a:lnTo>
                    <a:pt x="2016" y="640"/>
                  </a:lnTo>
                  <a:lnTo>
                    <a:pt x="2001" y="653"/>
                  </a:lnTo>
                  <a:lnTo>
                    <a:pt x="1986" y="665"/>
                  </a:lnTo>
                  <a:lnTo>
                    <a:pt x="1969" y="675"/>
                  </a:lnTo>
                  <a:lnTo>
                    <a:pt x="1960" y="680"/>
                  </a:lnTo>
                  <a:lnTo>
                    <a:pt x="1950" y="684"/>
                  </a:lnTo>
                  <a:lnTo>
                    <a:pt x="1942" y="687"/>
                  </a:lnTo>
                  <a:lnTo>
                    <a:pt x="1931" y="691"/>
                  </a:lnTo>
                  <a:lnTo>
                    <a:pt x="1923" y="694"/>
                  </a:lnTo>
                  <a:lnTo>
                    <a:pt x="1913" y="696"/>
                  </a:lnTo>
                  <a:lnTo>
                    <a:pt x="1903" y="697"/>
                  </a:lnTo>
                  <a:lnTo>
                    <a:pt x="1892" y="699"/>
                  </a:lnTo>
                  <a:lnTo>
                    <a:pt x="1882" y="699"/>
                  </a:lnTo>
                  <a:lnTo>
                    <a:pt x="1872" y="701"/>
                  </a:lnTo>
                  <a:lnTo>
                    <a:pt x="1872" y="699"/>
                  </a:lnTo>
                  <a:lnTo>
                    <a:pt x="204" y="699"/>
                  </a:lnTo>
                  <a:lnTo>
                    <a:pt x="204" y="701"/>
                  </a:lnTo>
                  <a:lnTo>
                    <a:pt x="193" y="699"/>
                  </a:lnTo>
                  <a:lnTo>
                    <a:pt x="183" y="699"/>
                  </a:lnTo>
                  <a:lnTo>
                    <a:pt x="173" y="697"/>
                  </a:lnTo>
                  <a:lnTo>
                    <a:pt x="163" y="696"/>
                  </a:lnTo>
                  <a:lnTo>
                    <a:pt x="153" y="694"/>
                  </a:lnTo>
                  <a:lnTo>
                    <a:pt x="143" y="691"/>
                  </a:lnTo>
                  <a:lnTo>
                    <a:pt x="134" y="687"/>
                  </a:lnTo>
                  <a:lnTo>
                    <a:pt x="124" y="684"/>
                  </a:lnTo>
                  <a:lnTo>
                    <a:pt x="115" y="680"/>
                  </a:lnTo>
                  <a:lnTo>
                    <a:pt x="107" y="675"/>
                  </a:lnTo>
                  <a:lnTo>
                    <a:pt x="90" y="665"/>
                  </a:lnTo>
                  <a:lnTo>
                    <a:pt x="75" y="653"/>
                  </a:lnTo>
                  <a:lnTo>
                    <a:pt x="59" y="640"/>
                  </a:lnTo>
                  <a:lnTo>
                    <a:pt x="46" y="626"/>
                  </a:lnTo>
                  <a:lnTo>
                    <a:pt x="36" y="609"/>
                  </a:lnTo>
                  <a:lnTo>
                    <a:pt x="26" y="594"/>
                  </a:lnTo>
                  <a:lnTo>
                    <a:pt x="20" y="584"/>
                  </a:lnTo>
                  <a:lnTo>
                    <a:pt x="15" y="575"/>
                  </a:lnTo>
                  <a:lnTo>
                    <a:pt x="12" y="567"/>
                  </a:lnTo>
                  <a:lnTo>
                    <a:pt x="9" y="557"/>
                  </a:lnTo>
                  <a:lnTo>
                    <a:pt x="7" y="546"/>
                  </a:lnTo>
                  <a:lnTo>
                    <a:pt x="3" y="536"/>
                  </a:lnTo>
                  <a:lnTo>
                    <a:pt x="2" y="528"/>
                  </a:lnTo>
                  <a:lnTo>
                    <a:pt x="2" y="518"/>
                  </a:lnTo>
                  <a:lnTo>
                    <a:pt x="0" y="506"/>
                  </a:lnTo>
                  <a:lnTo>
                    <a:pt x="0" y="495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47" name="Rectangle 59"/>
            <p:cNvSpPr>
              <a:spLocks noChangeArrowheads="1"/>
            </p:cNvSpPr>
            <p:nvPr/>
          </p:nvSpPr>
          <p:spPr bwMode="auto">
            <a:xfrm>
              <a:off x="8966" y="4820"/>
              <a:ext cx="97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Micheál Lehane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8" name="Rectangle 58"/>
            <p:cNvSpPr>
              <a:spLocks noChangeArrowheads="1"/>
            </p:cNvSpPr>
            <p:nvPr/>
          </p:nvSpPr>
          <p:spPr bwMode="auto">
            <a:xfrm>
              <a:off x="10021" y="4820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49" name="Rectangle 57"/>
            <p:cNvSpPr>
              <a:spLocks noChangeArrowheads="1"/>
            </p:cNvSpPr>
            <p:nvPr/>
          </p:nvSpPr>
          <p:spPr bwMode="auto">
            <a:xfrm>
              <a:off x="10069" y="4820"/>
              <a:ext cx="21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0" name="Rectangle 56"/>
            <p:cNvSpPr>
              <a:spLocks noChangeArrowheads="1"/>
            </p:cNvSpPr>
            <p:nvPr/>
          </p:nvSpPr>
          <p:spPr bwMode="auto">
            <a:xfrm>
              <a:off x="10286" y="4820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1" name="Rectangle 55"/>
            <p:cNvSpPr>
              <a:spLocks noChangeArrowheads="1"/>
            </p:cNvSpPr>
            <p:nvPr/>
          </p:nvSpPr>
          <p:spPr bwMode="auto">
            <a:xfrm>
              <a:off x="8970" y="4993"/>
              <a:ext cx="130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Programme Manager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2" name="Rectangle 54"/>
            <p:cNvSpPr>
              <a:spLocks noChangeArrowheads="1"/>
            </p:cNvSpPr>
            <p:nvPr/>
          </p:nvSpPr>
          <p:spPr bwMode="auto">
            <a:xfrm>
              <a:off x="8766" y="5165"/>
              <a:ext cx="157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Environmental Monitoring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3" name="Rectangle 53"/>
            <p:cNvSpPr>
              <a:spLocks noChangeArrowheads="1"/>
            </p:cNvSpPr>
            <p:nvPr/>
          </p:nvSpPr>
          <p:spPr bwMode="auto">
            <a:xfrm>
              <a:off x="10437" y="5165"/>
              <a:ext cx="9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&amp;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4" name="Rectangle 52"/>
            <p:cNvSpPr>
              <a:spLocks noChangeArrowheads="1"/>
            </p:cNvSpPr>
            <p:nvPr/>
          </p:nvSpPr>
          <p:spPr bwMode="auto">
            <a:xfrm>
              <a:off x="9258" y="5338"/>
              <a:ext cx="78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Assessment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5" name="Freeform 51"/>
            <p:cNvSpPr>
              <a:spLocks/>
            </p:cNvSpPr>
            <p:nvPr/>
          </p:nvSpPr>
          <p:spPr bwMode="auto">
            <a:xfrm>
              <a:off x="11968" y="4783"/>
              <a:ext cx="2141" cy="765"/>
            </a:xfrm>
            <a:custGeom>
              <a:avLst/>
              <a:gdLst>
                <a:gd name="T0" fmla="*/ 0 w 2141"/>
                <a:gd name="T1" fmla="*/ 204 h 765"/>
                <a:gd name="T2" fmla="*/ 1 w 2141"/>
                <a:gd name="T3" fmla="*/ 193 h 765"/>
                <a:gd name="T4" fmla="*/ 3 w 2141"/>
                <a:gd name="T5" fmla="*/ 173 h 765"/>
                <a:gd name="T6" fmla="*/ 7 w 2141"/>
                <a:gd name="T7" fmla="*/ 153 h 765"/>
                <a:gd name="T8" fmla="*/ 13 w 2141"/>
                <a:gd name="T9" fmla="*/ 134 h 765"/>
                <a:gd name="T10" fmla="*/ 20 w 2141"/>
                <a:gd name="T11" fmla="*/ 115 h 765"/>
                <a:gd name="T12" fmla="*/ 35 w 2141"/>
                <a:gd name="T13" fmla="*/ 90 h 765"/>
                <a:gd name="T14" fmla="*/ 61 w 2141"/>
                <a:gd name="T15" fmla="*/ 59 h 765"/>
                <a:gd name="T16" fmla="*/ 90 w 2141"/>
                <a:gd name="T17" fmla="*/ 36 h 765"/>
                <a:gd name="T18" fmla="*/ 115 w 2141"/>
                <a:gd name="T19" fmla="*/ 20 h 765"/>
                <a:gd name="T20" fmla="*/ 134 w 2141"/>
                <a:gd name="T21" fmla="*/ 12 h 765"/>
                <a:gd name="T22" fmla="*/ 152 w 2141"/>
                <a:gd name="T23" fmla="*/ 7 h 765"/>
                <a:gd name="T24" fmla="*/ 173 w 2141"/>
                <a:gd name="T25" fmla="*/ 2 h 765"/>
                <a:gd name="T26" fmla="*/ 193 w 2141"/>
                <a:gd name="T27" fmla="*/ 0 h 765"/>
                <a:gd name="T28" fmla="*/ 203 w 2141"/>
                <a:gd name="T29" fmla="*/ 0 h 765"/>
                <a:gd name="T30" fmla="*/ 1936 w 2141"/>
                <a:gd name="T31" fmla="*/ 0 h 765"/>
                <a:gd name="T32" fmla="*/ 1957 w 2141"/>
                <a:gd name="T33" fmla="*/ 2 h 765"/>
                <a:gd name="T34" fmla="*/ 1977 w 2141"/>
                <a:gd name="T35" fmla="*/ 3 h 765"/>
                <a:gd name="T36" fmla="*/ 1997 w 2141"/>
                <a:gd name="T37" fmla="*/ 8 h 765"/>
                <a:gd name="T38" fmla="*/ 2016 w 2141"/>
                <a:gd name="T39" fmla="*/ 15 h 765"/>
                <a:gd name="T40" fmla="*/ 2033 w 2141"/>
                <a:gd name="T41" fmla="*/ 25 h 765"/>
                <a:gd name="T42" fmla="*/ 2067 w 2141"/>
                <a:gd name="T43" fmla="*/ 47 h 765"/>
                <a:gd name="T44" fmla="*/ 2094 w 2141"/>
                <a:gd name="T45" fmla="*/ 75 h 765"/>
                <a:gd name="T46" fmla="*/ 2116 w 2141"/>
                <a:gd name="T47" fmla="*/ 107 h 765"/>
                <a:gd name="T48" fmla="*/ 2124 w 2141"/>
                <a:gd name="T49" fmla="*/ 124 h 765"/>
                <a:gd name="T50" fmla="*/ 2131 w 2141"/>
                <a:gd name="T51" fmla="*/ 142 h 765"/>
                <a:gd name="T52" fmla="*/ 2136 w 2141"/>
                <a:gd name="T53" fmla="*/ 163 h 765"/>
                <a:gd name="T54" fmla="*/ 2140 w 2141"/>
                <a:gd name="T55" fmla="*/ 183 h 765"/>
                <a:gd name="T56" fmla="*/ 2141 w 2141"/>
                <a:gd name="T57" fmla="*/ 204 h 765"/>
                <a:gd name="T58" fmla="*/ 2140 w 2141"/>
                <a:gd name="T59" fmla="*/ 204 h 765"/>
                <a:gd name="T60" fmla="*/ 2141 w 2141"/>
                <a:gd name="T61" fmla="*/ 561 h 765"/>
                <a:gd name="T62" fmla="*/ 2140 w 2141"/>
                <a:gd name="T63" fmla="*/ 582 h 765"/>
                <a:gd name="T64" fmla="*/ 2136 w 2141"/>
                <a:gd name="T65" fmla="*/ 602 h 765"/>
                <a:gd name="T66" fmla="*/ 2131 w 2141"/>
                <a:gd name="T67" fmla="*/ 621 h 765"/>
                <a:gd name="T68" fmla="*/ 2124 w 2141"/>
                <a:gd name="T69" fmla="*/ 639 h 765"/>
                <a:gd name="T70" fmla="*/ 2116 w 2141"/>
                <a:gd name="T71" fmla="*/ 658 h 765"/>
                <a:gd name="T72" fmla="*/ 2094 w 2141"/>
                <a:gd name="T73" fmla="*/ 690 h 765"/>
                <a:gd name="T74" fmla="*/ 2067 w 2141"/>
                <a:gd name="T75" fmla="*/ 717 h 765"/>
                <a:gd name="T76" fmla="*/ 2033 w 2141"/>
                <a:gd name="T77" fmla="*/ 739 h 765"/>
                <a:gd name="T78" fmla="*/ 2016 w 2141"/>
                <a:gd name="T79" fmla="*/ 748 h 765"/>
                <a:gd name="T80" fmla="*/ 1997 w 2141"/>
                <a:gd name="T81" fmla="*/ 755 h 765"/>
                <a:gd name="T82" fmla="*/ 1977 w 2141"/>
                <a:gd name="T83" fmla="*/ 760 h 765"/>
                <a:gd name="T84" fmla="*/ 1957 w 2141"/>
                <a:gd name="T85" fmla="*/ 763 h 765"/>
                <a:gd name="T86" fmla="*/ 1936 w 2141"/>
                <a:gd name="T87" fmla="*/ 765 h 765"/>
                <a:gd name="T88" fmla="*/ 203 w 2141"/>
                <a:gd name="T89" fmla="*/ 763 h 765"/>
                <a:gd name="T90" fmla="*/ 193 w 2141"/>
                <a:gd name="T91" fmla="*/ 763 h 765"/>
                <a:gd name="T92" fmla="*/ 173 w 2141"/>
                <a:gd name="T93" fmla="*/ 762 h 765"/>
                <a:gd name="T94" fmla="*/ 152 w 2141"/>
                <a:gd name="T95" fmla="*/ 758 h 765"/>
                <a:gd name="T96" fmla="*/ 134 w 2141"/>
                <a:gd name="T97" fmla="*/ 751 h 765"/>
                <a:gd name="T98" fmla="*/ 115 w 2141"/>
                <a:gd name="T99" fmla="*/ 745 h 765"/>
                <a:gd name="T100" fmla="*/ 90 w 2141"/>
                <a:gd name="T101" fmla="*/ 729 h 765"/>
                <a:gd name="T102" fmla="*/ 61 w 2141"/>
                <a:gd name="T103" fmla="*/ 704 h 765"/>
                <a:gd name="T104" fmla="*/ 35 w 2141"/>
                <a:gd name="T105" fmla="*/ 673 h 765"/>
                <a:gd name="T106" fmla="*/ 20 w 2141"/>
                <a:gd name="T107" fmla="*/ 648 h 765"/>
                <a:gd name="T108" fmla="*/ 13 w 2141"/>
                <a:gd name="T109" fmla="*/ 631 h 765"/>
                <a:gd name="T110" fmla="*/ 7 w 2141"/>
                <a:gd name="T111" fmla="*/ 611 h 765"/>
                <a:gd name="T112" fmla="*/ 3 w 2141"/>
                <a:gd name="T113" fmla="*/ 592 h 765"/>
                <a:gd name="T114" fmla="*/ 1 w 2141"/>
                <a:gd name="T115" fmla="*/ 572 h 765"/>
                <a:gd name="T116" fmla="*/ 0 w 2141"/>
                <a:gd name="T117" fmla="*/ 56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1" h="765">
                  <a:moveTo>
                    <a:pt x="0" y="560"/>
                  </a:moveTo>
                  <a:lnTo>
                    <a:pt x="0" y="204"/>
                  </a:lnTo>
                  <a:lnTo>
                    <a:pt x="1" y="204"/>
                  </a:lnTo>
                  <a:lnTo>
                    <a:pt x="1" y="193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7" y="153"/>
                  </a:lnTo>
                  <a:lnTo>
                    <a:pt x="10" y="142"/>
                  </a:lnTo>
                  <a:lnTo>
                    <a:pt x="13" y="134"/>
                  </a:lnTo>
                  <a:lnTo>
                    <a:pt x="17" y="124"/>
                  </a:lnTo>
                  <a:lnTo>
                    <a:pt x="20" y="115"/>
                  </a:lnTo>
                  <a:lnTo>
                    <a:pt x="25" y="107"/>
                  </a:lnTo>
                  <a:lnTo>
                    <a:pt x="35" y="90"/>
                  </a:lnTo>
                  <a:lnTo>
                    <a:pt x="47" y="75"/>
                  </a:lnTo>
                  <a:lnTo>
                    <a:pt x="61" y="59"/>
                  </a:lnTo>
                  <a:lnTo>
                    <a:pt x="74" y="47"/>
                  </a:lnTo>
                  <a:lnTo>
                    <a:pt x="90" y="36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5" y="15"/>
                  </a:lnTo>
                  <a:lnTo>
                    <a:pt x="134" y="12"/>
                  </a:lnTo>
                  <a:lnTo>
                    <a:pt x="144" y="8"/>
                  </a:lnTo>
                  <a:lnTo>
                    <a:pt x="152" y="7"/>
                  </a:lnTo>
                  <a:lnTo>
                    <a:pt x="163" y="3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1936" y="0"/>
                  </a:lnTo>
                  <a:lnTo>
                    <a:pt x="1946" y="0"/>
                  </a:lnTo>
                  <a:lnTo>
                    <a:pt x="1957" y="2"/>
                  </a:lnTo>
                  <a:lnTo>
                    <a:pt x="1967" y="2"/>
                  </a:lnTo>
                  <a:lnTo>
                    <a:pt x="1977" y="3"/>
                  </a:lnTo>
                  <a:lnTo>
                    <a:pt x="1987" y="7"/>
                  </a:lnTo>
                  <a:lnTo>
                    <a:pt x="1997" y="8"/>
                  </a:lnTo>
                  <a:lnTo>
                    <a:pt x="2006" y="12"/>
                  </a:lnTo>
                  <a:lnTo>
                    <a:pt x="2016" y="15"/>
                  </a:lnTo>
                  <a:lnTo>
                    <a:pt x="2024" y="20"/>
                  </a:lnTo>
                  <a:lnTo>
                    <a:pt x="2033" y="25"/>
                  </a:lnTo>
                  <a:lnTo>
                    <a:pt x="2050" y="36"/>
                  </a:lnTo>
                  <a:lnTo>
                    <a:pt x="2067" y="47"/>
                  </a:lnTo>
                  <a:lnTo>
                    <a:pt x="2080" y="59"/>
                  </a:lnTo>
                  <a:lnTo>
                    <a:pt x="2094" y="75"/>
                  </a:lnTo>
                  <a:lnTo>
                    <a:pt x="2106" y="90"/>
                  </a:lnTo>
                  <a:lnTo>
                    <a:pt x="2116" y="107"/>
                  </a:lnTo>
                  <a:lnTo>
                    <a:pt x="2121" y="115"/>
                  </a:lnTo>
                  <a:lnTo>
                    <a:pt x="2124" y="124"/>
                  </a:lnTo>
                  <a:lnTo>
                    <a:pt x="2128" y="134"/>
                  </a:lnTo>
                  <a:lnTo>
                    <a:pt x="2131" y="142"/>
                  </a:lnTo>
                  <a:lnTo>
                    <a:pt x="2135" y="153"/>
                  </a:lnTo>
                  <a:lnTo>
                    <a:pt x="2136" y="163"/>
                  </a:lnTo>
                  <a:lnTo>
                    <a:pt x="2138" y="173"/>
                  </a:lnTo>
                  <a:lnTo>
                    <a:pt x="2140" y="183"/>
                  </a:lnTo>
                  <a:lnTo>
                    <a:pt x="2140" y="193"/>
                  </a:lnTo>
                  <a:lnTo>
                    <a:pt x="2141" y="204"/>
                  </a:lnTo>
                  <a:lnTo>
                    <a:pt x="2140" y="204"/>
                  </a:lnTo>
                  <a:lnTo>
                    <a:pt x="2140" y="560"/>
                  </a:lnTo>
                  <a:lnTo>
                    <a:pt x="2141" y="561"/>
                  </a:lnTo>
                  <a:lnTo>
                    <a:pt x="2140" y="572"/>
                  </a:lnTo>
                  <a:lnTo>
                    <a:pt x="2140" y="582"/>
                  </a:lnTo>
                  <a:lnTo>
                    <a:pt x="2138" y="592"/>
                  </a:lnTo>
                  <a:lnTo>
                    <a:pt x="2136" y="602"/>
                  </a:lnTo>
                  <a:lnTo>
                    <a:pt x="2135" y="611"/>
                  </a:lnTo>
                  <a:lnTo>
                    <a:pt x="2131" y="621"/>
                  </a:lnTo>
                  <a:lnTo>
                    <a:pt x="2128" y="631"/>
                  </a:lnTo>
                  <a:lnTo>
                    <a:pt x="2124" y="639"/>
                  </a:lnTo>
                  <a:lnTo>
                    <a:pt x="2121" y="648"/>
                  </a:lnTo>
                  <a:lnTo>
                    <a:pt x="2116" y="658"/>
                  </a:lnTo>
                  <a:lnTo>
                    <a:pt x="2106" y="673"/>
                  </a:lnTo>
                  <a:lnTo>
                    <a:pt x="2094" y="690"/>
                  </a:lnTo>
                  <a:lnTo>
                    <a:pt x="2080" y="704"/>
                  </a:lnTo>
                  <a:lnTo>
                    <a:pt x="2067" y="717"/>
                  </a:lnTo>
                  <a:lnTo>
                    <a:pt x="2050" y="729"/>
                  </a:lnTo>
                  <a:lnTo>
                    <a:pt x="2033" y="739"/>
                  </a:lnTo>
                  <a:lnTo>
                    <a:pt x="2024" y="745"/>
                  </a:lnTo>
                  <a:lnTo>
                    <a:pt x="2016" y="748"/>
                  </a:lnTo>
                  <a:lnTo>
                    <a:pt x="2006" y="751"/>
                  </a:lnTo>
                  <a:lnTo>
                    <a:pt x="1997" y="755"/>
                  </a:lnTo>
                  <a:lnTo>
                    <a:pt x="1987" y="758"/>
                  </a:lnTo>
                  <a:lnTo>
                    <a:pt x="1977" y="760"/>
                  </a:lnTo>
                  <a:lnTo>
                    <a:pt x="1967" y="762"/>
                  </a:lnTo>
                  <a:lnTo>
                    <a:pt x="1957" y="763"/>
                  </a:lnTo>
                  <a:lnTo>
                    <a:pt x="1946" y="763"/>
                  </a:lnTo>
                  <a:lnTo>
                    <a:pt x="1936" y="765"/>
                  </a:lnTo>
                  <a:lnTo>
                    <a:pt x="1936" y="763"/>
                  </a:lnTo>
                  <a:lnTo>
                    <a:pt x="203" y="763"/>
                  </a:lnTo>
                  <a:lnTo>
                    <a:pt x="205" y="765"/>
                  </a:lnTo>
                  <a:lnTo>
                    <a:pt x="193" y="763"/>
                  </a:lnTo>
                  <a:lnTo>
                    <a:pt x="183" y="763"/>
                  </a:lnTo>
                  <a:lnTo>
                    <a:pt x="173" y="762"/>
                  </a:lnTo>
                  <a:lnTo>
                    <a:pt x="163" y="760"/>
                  </a:lnTo>
                  <a:lnTo>
                    <a:pt x="152" y="758"/>
                  </a:lnTo>
                  <a:lnTo>
                    <a:pt x="144" y="755"/>
                  </a:lnTo>
                  <a:lnTo>
                    <a:pt x="134" y="751"/>
                  </a:lnTo>
                  <a:lnTo>
                    <a:pt x="125" y="748"/>
                  </a:lnTo>
                  <a:lnTo>
                    <a:pt x="115" y="745"/>
                  </a:lnTo>
                  <a:lnTo>
                    <a:pt x="107" y="739"/>
                  </a:lnTo>
                  <a:lnTo>
                    <a:pt x="90" y="729"/>
                  </a:lnTo>
                  <a:lnTo>
                    <a:pt x="74" y="717"/>
                  </a:lnTo>
                  <a:lnTo>
                    <a:pt x="61" y="704"/>
                  </a:lnTo>
                  <a:lnTo>
                    <a:pt x="47" y="690"/>
                  </a:lnTo>
                  <a:lnTo>
                    <a:pt x="35" y="673"/>
                  </a:lnTo>
                  <a:lnTo>
                    <a:pt x="25" y="658"/>
                  </a:lnTo>
                  <a:lnTo>
                    <a:pt x="20" y="648"/>
                  </a:lnTo>
                  <a:lnTo>
                    <a:pt x="17" y="639"/>
                  </a:lnTo>
                  <a:lnTo>
                    <a:pt x="13" y="631"/>
                  </a:lnTo>
                  <a:lnTo>
                    <a:pt x="10" y="621"/>
                  </a:lnTo>
                  <a:lnTo>
                    <a:pt x="7" y="611"/>
                  </a:lnTo>
                  <a:lnTo>
                    <a:pt x="5" y="602"/>
                  </a:lnTo>
                  <a:lnTo>
                    <a:pt x="3" y="592"/>
                  </a:lnTo>
                  <a:lnTo>
                    <a:pt x="1" y="582"/>
                  </a:lnTo>
                  <a:lnTo>
                    <a:pt x="1" y="572"/>
                  </a:lnTo>
                  <a:lnTo>
                    <a:pt x="1" y="561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56" name="Freeform 50"/>
            <p:cNvSpPr>
              <a:spLocks/>
            </p:cNvSpPr>
            <p:nvPr/>
          </p:nvSpPr>
          <p:spPr bwMode="auto">
            <a:xfrm>
              <a:off x="11968" y="4783"/>
              <a:ext cx="2141" cy="765"/>
            </a:xfrm>
            <a:custGeom>
              <a:avLst/>
              <a:gdLst>
                <a:gd name="T0" fmla="*/ 0 w 2141"/>
                <a:gd name="T1" fmla="*/ 204 h 765"/>
                <a:gd name="T2" fmla="*/ 1 w 2141"/>
                <a:gd name="T3" fmla="*/ 193 h 765"/>
                <a:gd name="T4" fmla="*/ 3 w 2141"/>
                <a:gd name="T5" fmla="*/ 173 h 765"/>
                <a:gd name="T6" fmla="*/ 7 w 2141"/>
                <a:gd name="T7" fmla="*/ 153 h 765"/>
                <a:gd name="T8" fmla="*/ 13 w 2141"/>
                <a:gd name="T9" fmla="*/ 134 h 765"/>
                <a:gd name="T10" fmla="*/ 20 w 2141"/>
                <a:gd name="T11" fmla="*/ 115 h 765"/>
                <a:gd name="T12" fmla="*/ 35 w 2141"/>
                <a:gd name="T13" fmla="*/ 90 h 765"/>
                <a:gd name="T14" fmla="*/ 61 w 2141"/>
                <a:gd name="T15" fmla="*/ 59 h 765"/>
                <a:gd name="T16" fmla="*/ 90 w 2141"/>
                <a:gd name="T17" fmla="*/ 36 h 765"/>
                <a:gd name="T18" fmla="*/ 115 w 2141"/>
                <a:gd name="T19" fmla="*/ 20 h 765"/>
                <a:gd name="T20" fmla="*/ 134 w 2141"/>
                <a:gd name="T21" fmla="*/ 12 h 765"/>
                <a:gd name="T22" fmla="*/ 152 w 2141"/>
                <a:gd name="T23" fmla="*/ 7 h 765"/>
                <a:gd name="T24" fmla="*/ 173 w 2141"/>
                <a:gd name="T25" fmla="*/ 2 h 765"/>
                <a:gd name="T26" fmla="*/ 193 w 2141"/>
                <a:gd name="T27" fmla="*/ 0 h 765"/>
                <a:gd name="T28" fmla="*/ 203 w 2141"/>
                <a:gd name="T29" fmla="*/ 0 h 765"/>
                <a:gd name="T30" fmla="*/ 1936 w 2141"/>
                <a:gd name="T31" fmla="*/ 0 h 765"/>
                <a:gd name="T32" fmla="*/ 1957 w 2141"/>
                <a:gd name="T33" fmla="*/ 2 h 765"/>
                <a:gd name="T34" fmla="*/ 1977 w 2141"/>
                <a:gd name="T35" fmla="*/ 3 h 765"/>
                <a:gd name="T36" fmla="*/ 1997 w 2141"/>
                <a:gd name="T37" fmla="*/ 8 h 765"/>
                <a:gd name="T38" fmla="*/ 2016 w 2141"/>
                <a:gd name="T39" fmla="*/ 15 h 765"/>
                <a:gd name="T40" fmla="*/ 2033 w 2141"/>
                <a:gd name="T41" fmla="*/ 25 h 765"/>
                <a:gd name="T42" fmla="*/ 2067 w 2141"/>
                <a:gd name="T43" fmla="*/ 47 h 765"/>
                <a:gd name="T44" fmla="*/ 2094 w 2141"/>
                <a:gd name="T45" fmla="*/ 75 h 765"/>
                <a:gd name="T46" fmla="*/ 2116 w 2141"/>
                <a:gd name="T47" fmla="*/ 107 h 765"/>
                <a:gd name="T48" fmla="*/ 2124 w 2141"/>
                <a:gd name="T49" fmla="*/ 124 h 765"/>
                <a:gd name="T50" fmla="*/ 2131 w 2141"/>
                <a:gd name="T51" fmla="*/ 142 h 765"/>
                <a:gd name="T52" fmla="*/ 2136 w 2141"/>
                <a:gd name="T53" fmla="*/ 163 h 765"/>
                <a:gd name="T54" fmla="*/ 2140 w 2141"/>
                <a:gd name="T55" fmla="*/ 183 h 765"/>
                <a:gd name="T56" fmla="*/ 2141 w 2141"/>
                <a:gd name="T57" fmla="*/ 204 h 765"/>
                <a:gd name="T58" fmla="*/ 2140 w 2141"/>
                <a:gd name="T59" fmla="*/ 204 h 765"/>
                <a:gd name="T60" fmla="*/ 2141 w 2141"/>
                <a:gd name="T61" fmla="*/ 561 h 765"/>
                <a:gd name="T62" fmla="*/ 2140 w 2141"/>
                <a:gd name="T63" fmla="*/ 582 h 765"/>
                <a:gd name="T64" fmla="*/ 2136 w 2141"/>
                <a:gd name="T65" fmla="*/ 602 h 765"/>
                <a:gd name="T66" fmla="*/ 2131 w 2141"/>
                <a:gd name="T67" fmla="*/ 621 h 765"/>
                <a:gd name="T68" fmla="*/ 2124 w 2141"/>
                <a:gd name="T69" fmla="*/ 639 h 765"/>
                <a:gd name="T70" fmla="*/ 2116 w 2141"/>
                <a:gd name="T71" fmla="*/ 658 h 765"/>
                <a:gd name="T72" fmla="*/ 2094 w 2141"/>
                <a:gd name="T73" fmla="*/ 690 h 765"/>
                <a:gd name="T74" fmla="*/ 2067 w 2141"/>
                <a:gd name="T75" fmla="*/ 717 h 765"/>
                <a:gd name="T76" fmla="*/ 2033 w 2141"/>
                <a:gd name="T77" fmla="*/ 739 h 765"/>
                <a:gd name="T78" fmla="*/ 2016 w 2141"/>
                <a:gd name="T79" fmla="*/ 748 h 765"/>
                <a:gd name="T80" fmla="*/ 1997 w 2141"/>
                <a:gd name="T81" fmla="*/ 755 h 765"/>
                <a:gd name="T82" fmla="*/ 1977 w 2141"/>
                <a:gd name="T83" fmla="*/ 760 h 765"/>
                <a:gd name="T84" fmla="*/ 1957 w 2141"/>
                <a:gd name="T85" fmla="*/ 763 h 765"/>
                <a:gd name="T86" fmla="*/ 1936 w 2141"/>
                <a:gd name="T87" fmla="*/ 765 h 765"/>
                <a:gd name="T88" fmla="*/ 203 w 2141"/>
                <a:gd name="T89" fmla="*/ 763 h 765"/>
                <a:gd name="T90" fmla="*/ 193 w 2141"/>
                <a:gd name="T91" fmla="*/ 763 h 765"/>
                <a:gd name="T92" fmla="*/ 173 w 2141"/>
                <a:gd name="T93" fmla="*/ 762 h 765"/>
                <a:gd name="T94" fmla="*/ 152 w 2141"/>
                <a:gd name="T95" fmla="*/ 758 h 765"/>
                <a:gd name="T96" fmla="*/ 134 w 2141"/>
                <a:gd name="T97" fmla="*/ 751 h 765"/>
                <a:gd name="T98" fmla="*/ 115 w 2141"/>
                <a:gd name="T99" fmla="*/ 745 h 765"/>
                <a:gd name="T100" fmla="*/ 90 w 2141"/>
                <a:gd name="T101" fmla="*/ 729 h 765"/>
                <a:gd name="T102" fmla="*/ 61 w 2141"/>
                <a:gd name="T103" fmla="*/ 704 h 765"/>
                <a:gd name="T104" fmla="*/ 35 w 2141"/>
                <a:gd name="T105" fmla="*/ 673 h 765"/>
                <a:gd name="T106" fmla="*/ 20 w 2141"/>
                <a:gd name="T107" fmla="*/ 648 h 765"/>
                <a:gd name="T108" fmla="*/ 13 w 2141"/>
                <a:gd name="T109" fmla="*/ 631 h 765"/>
                <a:gd name="T110" fmla="*/ 7 w 2141"/>
                <a:gd name="T111" fmla="*/ 611 h 765"/>
                <a:gd name="T112" fmla="*/ 3 w 2141"/>
                <a:gd name="T113" fmla="*/ 592 h 765"/>
                <a:gd name="T114" fmla="*/ 1 w 2141"/>
                <a:gd name="T115" fmla="*/ 57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1" h="765">
                  <a:moveTo>
                    <a:pt x="0" y="560"/>
                  </a:moveTo>
                  <a:lnTo>
                    <a:pt x="0" y="204"/>
                  </a:lnTo>
                  <a:lnTo>
                    <a:pt x="1" y="204"/>
                  </a:lnTo>
                  <a:lnTo>
                    <a:pt x="1" y="193"/>
                  </a:lnTo>
                  <a:lnTo>
                    <a:pt x="1" y="183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7" y="153"/>
                  </a:lnTo>
                  <a:lnTo>
                    <a:pt x="10" y="142"/>
                  </a:lnTo>
                  <a:lnTo>
                    <a:pt x="13" y="134"/>
                  </a:lnTo>
                  <a:lnTo>
                    <a:pt x="17" y="124"/>
                  </a:lnTo>
                  <a:lnTo>
                    <a:pt x="20" y="115"/>
                  </a:lnTo>
                  <a:lnTo>
                    <a:pt x="25" y="107"/>
                  </a:lnTo>
                  <a:lnTo>
                    <a:pt x="35" y="90"/>
                  </a:lnTo>
                  <a:lnTo>
                    <a:pt x="47" y="75"/>
                  </a:lnTo>
                  <a:lnTo>
                    <a:pt x="61" y="59"/>
                  </a:lnTo>
                  <a:lnTo>
                    <a:pt x="74" y="47"/>
                  </a:lnTo>
                  <a:lnTo>
                    <a:pt x="90" y="36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5" y="15"/>
                  </a:lnTo>
                  <a:lnTo>
                    <a:pt x="134" y="12"/>
                  </a:lnTo>
                  <a:lnTo>
                    <a:pt x="144" y="8"/>
                  </a:lnTo>
                  <a:lnTo>
                    <a:pt x="152" y="7"/>
                  </a:lnTo>
                  <a:lnTo>
                    <a:pt x="163" y="3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1936" y="0"/>
                  </a:lnTo>
                  <a:lnTo>
                    <a:pt x="1946" y="0"/>
                  </a:lnTo>
                  <a:lnTo>
                    <a:pt x="1957" y="2"/>
                  </a:lnTo>
                  <a:lnTo>
                    <a:pt x="1967" y="2"/>
                  </a:lnTo>
                  <a:lnTo>
                    <a:pt x="1977" y="3"/>
                  </a:lnTo>
                  <a:lnTo>
                    <a:pt x="1987" y="7"/>
                  </a:lnTo>
                  <a:lnTo>
                    <a:pt x="1997" y="8"/>
                  </a:lnTo>
                  <a:lnTo>
                    <a:pt x="2006" y="12"/>
                  </a:lnTo>
                  <a:lnTo>
                    <a:pt x="2016" y="15"/>
                  </a:lnTo>
                  <a:lnTo>
                    <a:pt x="2024" y="20"/>
                  </a:lnTo>
                  <a:lnTo>
                    <a:pt x="2033" y="25"/>
                  </a:lnTo>
                  <a:lnTo>
                    <a:pt x="2050" y="36"/>
                  </a:lnTo>
                  <a:lnTo>
                    <a:pt x="2067" y="47"/>
                  </a:lnTo>
                  <a:lnTo>
                    <a:pt x="2080" y="59"/>
                  </a:lnTo>
                  <a:lnTo>
                    <a:pt x="2094" y="75"/>
                  </a:lnTo>
                  <a:lnTo>
                    <a:pt x="2106" y="90"/>
                  </a:lnTo>
                  <a:lnTo>
                    <a:pt x="2116" y="107"/>
                  </a:lnTo>
                  <a:lnTo>
                    <a:pt x="2121" y="115"/>
                  </a:lnTo>
                  <a:lnTo>
                    <a:pt x="2124" y="124"/>
                  </a:lnTo>
                  <a:lnTo>
                    <a:pt x="2128" y="134"/>
                  </a:lnTo>
                  <a:lnTo>
                    <a:pt x="2131" y="142"/>
                  </a:lnTo>
                  <a:lnTo>
                    <a:pt x="2135" y="153"/>
                  </a:lnTo>
                  <a:lnTo>
                    <a:pt x="2136" y="163"/>
                  </a:lnTo>
                  <a:lnTo>
                    <a:pt x="2138" y="173"/>
                  </a:lnTo>
                  <a:lnTo>
                    <a:pt x="2140" y="183"/>
                  </a:lnTo>
                  <a:lnTo>
                    <a:pt x="2140" y="193"/>
                  </a:lnTo>
                  <a:lnTo>
                    <a:pt x="2141" y="204"/>
                  </a:lnTo>
                  <a:lnTo>
                    <a:pt x="2140" y="204"/>
                  </a:lnTo>
                  <a:lnTo>
                    <a:pt x="2140" y="560"/>
                  </a:lnTo>
                  <a:lnTo>
                    <a:pt x="2141" y="561"/>
                  </a:lnTo>
                  <a:lnTo>
                    <a:pt x="2140" y="572"/>
                  </a:lnTo>
                  <a:lnTo>
                    <a:pt x="2140" y="582"/>
                  </a:lnTo>
                  <a:lnTo>
                    <a:pt x="2138" y="592"/>
                  </a:lnTo>
                  <a:lnTo>
                    <a:pt x="2136" y="602"/>
                  </a:lnTo>
                  <a:lnTo>
                    <a:pt x="2135" y="611"/>
                  </a:lnTo>
                  <a:lnTo>
                    <a:pt x="2131" y="621"/>
                  </a:lnTo>
                  <a:lnTo>
                    <a:pt x="2128" y="631"/>
                  </a:lnTo>
                  <a:lnTo>
                    <a:pt x="2124" y="639"/>
                  </a:lnTo>
                  <a:lnTo>
                    <a:pt x="2121" y="648"/>
                  </a:lnTo>
                  <a:lnTo>
                    <a:pt x="2116" y="658"/>
                  </a:lnTo>
                  <a:lnTo>
                    <a:pt x="2106" y="673"/>
                  </a:lnTo>
                  <a:lnTo>
                    <a:pt x="2094" y="690"/>
                  </a:lnTo>
                  <a:lnTo>
                    <a:pt x="2080" y="704"/>
                  </a:lnTo>
                  <a:lnTo>
                    <a:pt x="2067" y="717"/>
                  </a:lnTo>
                  <a:lnTo>
                    <a:pt x="2050" y="729"/>
                  </a:lnTo>
                  <a:lnTo>
                    <a:pt x="2033" y="739"/>
                  </a:lnTo>
                  <a:lnTo>
                    <a:pt x="2024" y="745"/>
                  </a:lnTo>
                  <a:lnTo>
                    <a:pt x="2016" y="748"/>
                  </a:lnTo>
                  <a:lnTo>
                    <a:pt x="2006" y="751"/>
                  </a:lnTo>
                  <a:lnTo>
                    <a:pt x="1997" y="755"/>
                  </a:lnTo>
                  <a:lnTo>
                    <a:pt x="1987" y="758"/>
                  </a:lnTo>
                  <a:lnTo>
                    <a:pt x="1977" y="760"/>
                  </a:lnTo>
                  <a:lnTo>
                    <a:pt x="1967" y="762"/>
                  </a:lnTo>
                  <a:lnTo>
                    <a:pt x="1957" y="763"/>
                  </a:lnTo>
                  <a:lnTo>
                    <a:pt x="1946" y="763"/>
                  </a:lnTo>
                  <a:lnTo>
                    <a:pt x="1936" y="765"/>
                  </a:lnTo>
                  <a:lnTo>
                    <a:pt x="1936" y="763"/>
                  </a:lnTo>
                  <a:lnTo>
                    <a:pt x="203" y="763"/>
                  </a:lnTo>
                  <a:lnTo>
                    <a:pt x="205" y="765"/>
                  </a:lnTo>
                  <a:lnTo>
                    <a:pt x="193" y="763"/>
                  </a:lnTo>
                  <a:lnTo>
                    <a:pt x="183" y="763"/>
                  </a:lnTo>
                  <a:lnTo>
                    <a:pt x="173" y="762"/>
                  </a:lnTo>
                  <a:lnTo>
                    <a:pt x="163" y="760"/>
                  </a:lnTo>
                  <a:lnTo>
                    <a:pt x="152" y="758"/>
                  </a:lnTo>
                  <a:lnTo>
                    <a:pt x="144" y="755"/>
                  </a:lnTo>
                  <a:lnTo>
                    <a:pt x="134" y="751"/>
                  </a:lnTo>
                  <a:lnTo>
                    <a:pt x="125" y="748"/>
                  </a:lnTo>
                  <a:lnTo>
                    <a:pt x="115" y="745"/>
                  </a:lnTo>
                  <a:lnTo>
                    <a:pt x="107" y="739"/>
                  </a:lnTo>
                  <a:lnTo>
                    <a:pt x="90" y="729"/>
                  </a:lnTo>
                  <a:lnTo>
                    <a:pt x="74" y="717"/>
                  </a:lnTo>
                  <a:lnTo>
                    <a:pt x="61" y="704"/>
                  </a:lnTo>
                  <a:lnTo>
                    <a:pt x="47" y="690"/>
                  </a:lnTo>
                  <a:lnTo>
                    <a:pt x="35" y="673"/>
                  </a:lnTo>
                  <a:lnTo>
                    <a:pt x="25" y="658"/>
                  </a:lnTo>
                  <a:lnTo>
                    <a:pt x="20" y="648"/>
                  </a:lnTo>
                  <a:lnTo>
                    <a:pt x="17" y="639"/>
                  </a:lnTo>
                  <a:lnTo>
                    <a:pt x="13" y="631"/>
                  </a:lnTo>
                  <a:lnTo>
                    <a:pt x="10" y="621"/>
                  </a:lnTo>
                  <a:lnTo>
                    <a:pt x="7" y="611"/>
                  </a:lnTo>
                  <a:lnTo>
                    <a:pt x="5" y="602"/>
                  </a:lnTo>
                  <a:lnTo>
                    <a:pt x="3" y="592"/>
                  </a:lnTo>
                  <a:lnTo>
                    <a:pt x="1" y="582"/>
                  </a:lnTo>
                  <a:lnTo>
                    <a:pt x="1" y="572"/>
                  </a:lnTo>
                  <a:lnTo>
                    <a:pt x="1" y="561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57" name="Freeform 49"/>
            <p:cNvSpPr>
              <a:spLocks/>
            </p:cNvSpPr>
            <p:nvPr/>
          </p:nvSpPr>
          <p:spPr bwMode="auto">
            <a:xfrm>
              <a:off x="12000" y="4815"/>
              <a:ext cx="2075" cy="701"/>
            </a:xfrm>
            <a:custGeom>
              <a:avLst/>
              <a:gdLst>
                <a:gd name="T0" fmla="*/ 0 w 2075"/>
                <a:gd name="T1" fmla="*/ 204 h 701"/>
                <a:gd name="T2" fmla="*/ 2 w 2075"/>
                <a:gd name="T3" fmla="*/ 194 h 701"/>
                <a:gd name="T4" fmla="*/ 3 w 2075"/>
                <a:gd name="T5" fmla="*/ 173 h 701"/>
                <a:gd name="T6" fmla="*/ 7 w 2075"/>
                <a:gd name="T7" fmla="*/ 153 h 701"/>
                <a:gd name="T8" fmla="*/ 14 w 2075"/>
                <a:gd name="T9" fmla="*/ 134 h 701"/>
                <a:gd name="T10" fmla="*/ 20 w 2075"/>
                <a:gd name="T11" fmla="*/ 116 h 701"/>
                <a:gd name="T12" fmla="*/ 36 w 2075"/>
                <a:gd name="T13" fmla="*/ 90 h 701"/>
                <a:gd name="T14" fmla="*/ 61 w 2075"/>
                <a:gd name="T15" fmla="*/ 60 h 701"/>
                <a:gd name="T16" fmla="*/ 90 w 2075"/>
                <a:gd name="T17" fmla="*/ 36 h 701"/>
                <a:gd name="T18" fmla="*/ 115 w 2075"/>
                <a:gd name="T19" fmla="*/ 21 h 701"/>
                <a:gd name="T20" fmla="*/ 134 w 2075"/>
                <a:gd name="T21" fmla="*/ 12 h 701"/>
                <a:gd name="T22" fmla="*/ 153 w 2075"/>
                <a:gd name="T23" fmla="*/ 7 h 701"/>
                <a:gd name="T24" fmla="*/ 173 w 2075"/>
                <a:gd name="T25" fmla="*/ 2 h 701"/>
                <a:gd name="T26" fmla="*/ 193 w 2075"/>
                <a:gd name="T27" fmla="*/ 0 h 701"/>
                <a:gd name="T28" fmla="*/ 203 w 2075"/>
                <a:gd name="T29" fmla="*/ 0 h 701"/>
                <a:gd name="T30" fmla="*/ 1872 w 2075"/>
                <a:gd name="T31" fmla="*/ 0 h 701"/>
                <a:gd name="T32" fmla="*/ 1892 w 2075"/>
                <a:gd name="T33" fmla="*/ 2 h 701"/>
                <a:gd name="T34" fmla="*/ 1913 w 2075"/>
                <a:gd name="T35" fmla="*/ 4 h 701"/>
                <a:gd name="T36" fmla="*/ 1933 w 2075"/>
                <a:gd name="T37" fmla="*/ 9 h 701"/>
                <a:gd name="T38" fmla="*/ 1952 w 2075"/>
                <a:gd name="T39" fmla="*/ 15 h 701"/>
                <a:gd name="T40" fmla="*/ 1969 w 2075"/>
                <a:gd name="T41" fmla="*/ 26 h 701"/>
                <a:gd name="T42" fmla="*/ 2001 w 2075"/>
                <a:gd name="T43" fmla="*/ 48 h 701"/>
                <a:gd name="T44" fmla="*/ 2030 w 2075"/>
                <a:gd name="T45" fmla="*/ 75 h 701"/>
                <a:gd name="T46" fmla="*/ 2052 w 2075"/>
                <a:gd name="T47" fmla="*/ 107 h 701"/>
                <a:gd name="T48" fmla="*/ 2060 w 2075"/>
                <a:gd name="T49" fmla="*/ 124 h 701"/>
                <a:gd name="T50" fmla="*/ 2067 w 2075"/>
                <a:gd name="T51" fmla="*/ 143 h 701"/>
                <a:gd name="T52" fmla="*/ 2072 w 2075"/>
                <a:gd name="T53" fmla="*/ 163 h 701"/>
                <a:gd name="T54" fmla="*/ 2074 w 2075"/>
                <a:gd name="T55" fmla="*/ 183 h 701"/>
                <a:gd name="T56" fmla="*/ 2075 w 2075"/>
                <a:gd name="T57" fmla="*/ 204 h 701"/>
                <a:gd name="T58" fmla="*/ 2075 w 2075"/>
                <a:gd name="T59" fmla="*/ 204 h 701"/>
                <a:gd name="T60" fmla="*/ 2075 w 2075"/>
                <a:gd name="T61" fmla="*/ 497 h 701"/>
                <a:gd name="T62" fmla="*/ 2074 w 2075"/>
                <a:gd name="T63" fmla="*/ 518 h 701"/>
                <a:gd name="T64" fmla="*/ 2072 w 2075"/>
                <a:gd name="T65" fmla="*/ 538 h 701"/>
                <a:gd name="T66" fmla="*/ 2067 w 2075"/>
                <a:gd name="T67" fmla="*/ 557 h 701"/>
                <a:gd name="T68" fmla="*/ 2060 w 2075"/>
                <a:gd name="T69" fmla="*/ 575 h 701"/>
                <a:gd name="T70" fmla="*/ 2052 w 2075"/>
                <a:gd name="T71" fmla="*/ 594 h 701"/>
                <a:gd name="T72" fmla="*/ 2030 w 2075"/>
                <a:gd name="T73" fmla="*/ 626 h 701"/>
                <a:gd name="T74" fmla="*/ 2001 w 2075"/>
                <a:gd name="T75" fmla="*/ 653 h 701"/>
                <a:gd name="T76" fmla="*/ 1969 w 2075"/>
                <a:gd name="T77" fmla="*/ 675 h 701"/>
                <a:gd name="T78" fmla="*/ 1952 w 2075"/>
                <a:gd name="T79" fmla="*/ 684 h 701"/>
                <a:gd name="T80" fmla="*/ 1933 w 2075"/>
                <a:gd name="T81" fmla="*/ 691 h 701"/>
                <a:gd name="T82" fmla="*/ 1913 w 2075"/>
                <a:gd name="T83" fmla="*/ 696 h 701"/>
                <a:gd name="T84" fmla="*/ 1892 w 2075"/>
                <a:gd name="T85" fmla="*/ 699 h 701"/>
                <a:gd name="T86" fmla="*/ 1872 w 2075"/>
                <a:gd name="T87" fmla="*/ 701 h 701"/>
                <a:gd name="T88" fmla="*/ 203 w 2075"/>
                <a:gd name="T89" fmla="*/ 699 h 701"/>
                <a:gd name="T90" fmla="*/ 193 w 2075"/>
                <a:gd name="T91" fmla="*/ 699 h 701"/>
                <a:gd name="T92" fmla="*/ 173 w 2075"/>
                <a:gd name="T93" fmla="*/ 697 h 701"/>
                <a:gd name="T94" fmla="*/ 153 w 2075"/>
                <a:gd name="T95" fmla="*/ 694 h 701"/>
                <a:gd name="T96" fmla="*/ 134 w 2075"/>
                <a:gd name="T97" fmla="*/ 687 h 701"/>
                <a:gd name="T98" fmla="*/ 115 w 2075"/>
                <a:gd name="T99" fmla="*/ 680 h 701"/>
                <a:gd name="T100" fmla="*/ 90 w 2075"/>
                <a:gd name="T101" fmla="*/ 665 h 701"/>
                <a:gd name="T102" fmla="*/ 61 w 2075"/>
                <a:gd name="T103" fmla="*/ 640 h 701"/>
                <a:gd name="T104" fmla="*/ 36 w 2075"/>
                <a:gd name="T105" fmla="*/ 609 h 701"/>
                <a:gd name="T106" fmla="*/ 20 w 2075"/>
                <a:gd name="T107" fmla="*/ 584 h 701"/>
                <a:gd name="T108" fmla="*/ 14 w 2075"/>
                <a:gd name="T109" fmla="*/ 567 h 701"/>
                <a:gd name="T110" fmla="*/ 7 w 2075"/>
                <a:gd name="T111" fmla="*/ 546 h 701"/>
                <a:gd name="T112" fmla="*/ 3 w 2075"/>
                <a:gd name="T113" fmla="*/ 528 h 701"/>
                <a:gd name="T114" fmla="*/ 2 w 2075"/>
                <a:gd name="T115" fmla="*/ 507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75" h="701">
                  <a:moveTo>
                    <a:pt x="0" y="495"/>
                  </a:moveTo>
                  <a:lnTo>
                    <a:pt x="0" y="204"/>
                  </a:lnTo>
                  <a:lnTo>
                    <a:pt x="2" y="204"/>
                  </a:lnTo>
                  <a:lnTo>
                    <a:pt x="2" y="194"/>
                  </a:lnTo>
                  <a:lnTo>
                    <a:pt x="2" y="183"/>
                  </a:lnTo>
                  <a:lnTo>
                    <a:pt x="3" y="173"/>
                  </a:lnTo>
                  <a:lnTo>
                    <a:pt x="5" y="163"/>
                  </a:lnTo>
                  <a:lnTo>
                    <a:pt x="7" y="153"/>
                  </a:lnTo>
                  <a:lnTo>
                    <a:pt x="10" y="143"/>
                  </a:lnTo>
                  <a:lnTo>
                    <a:pt x="14" y="134"/>
                  </a:lnTo>
                  <a:lnTo>
                    <a:pt x="17" y="124"/>
                  </a:lnTo>
                  <a:lnTo>
                    <a:pt x="20" y="116"/>
                  </a:lnTo>
                  <a:lnTo>
                    <a:pt x="25" y="107"/>
                  </a:lnTo>
                  <a:lnTo>
                    <a:pt x="36" y="90"/>
                  </a:lnTo>
                  <a:lnTo>
                    <a:pt x="47" y="75"/>
                  </a:lnTo>
                  <a:lnTo>
                    <a:pt x="61" y="60"/>
                  </a:lnTo>
                  <a:lnTo>
                    <a:pt x="75" y="48"/>
                  </a:lnTo>
                  <a:lnTo>
                    <a:pt x="90" y="36"/>
                  </a:lnTo>
                  <a:lnTo>
                    <a:pt x="107" y="26"/>
                  </a:lnTo>
                  <a:lnTo>
                    <a:pt x="115" y="21"/>
                  </a:lnTo>
                  <a:lnTo>
                    <a:pt x="125" y="15"/>
                  </a:lnTo>
                  <a:lnTo>
                    <a:pt x="134" y="12"/>
                  </a:lnTo>
                  <a:lnTo>
                    <a:pt x="144" y="9"/>
                  </a:lnTo>
                  <a:lnTo>
                    <a:pt x="153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5" y="0"/>
                  </a:lnTo>
                  <a:lnTo>
                    <a:pt x="203" y="0"/>
                  </a:lnTo>
                  <a:lnTo>
                    <a:pt x="1872" y="0"/>
                  </a:lnTo>
                  <a:lnTo>
                    <a:pt x="1882" y="0"/>
                  </a:lnTo>
                  <a:lnTo>
                    <a:pt x="1892" y="2"/>
                  </a:lnTo>
                  <a:lnTo>
                    <a:pt x="1902" y="2"/>
                  </a:lnTo>
                  <a:lnTo>
                    <a:pt x="1913" y="4"/>
                  </a:lnTo>
                  <a:lnTo>
                    <a:pt x="1923" y="7"/>
                  </a:lnTo>
                  <a:lnTo>
                    <a:pt x="1933" y="9"/>
                  </a:lnTo>
                  <a:lnTo>
                    <a:pt x="1941" y="12"/>
                  </a:lnTo>
                  <a:lnTo>
                    <a:pt x="1952" y="15"/>
                  </a:lnTo>
                  <a:lnTo>
                    <a:pt x="1960" y="21"/>
                  </a:lnTo>
                  <a:lnTo>
                    <a:pt x="1969" y="26"/>
                  </a:lnTo>
                  <a:lnTo>
                    <a:pt x="1986" y="36"/>
                  </a:lnTo>
                  <a:lnTo>
                    <a:pt x="2001" y="48"/>
                  </a:lnTo>
                  <a:lnTo>
                    <a:pt x="2016" y="60"/>
                  </a:lnTo>
                  <a:lnTo>
                    <a:pt x="2030" y="75"/>
                  </a:lnTo>
                  <a:lnTo>
                    <a:pt x="2042" y="90"/>
                  </a:lnTo>
                  <a:lnTo>
                    <a:pt x="2052" y="107"/>
                  </a:lnTo>
                  <a:lnTo>
                    <a:pt x="2055" y="116"/>
                  </a:lnTo>
                  <a:lnTo>
                    <a:pt x="2060" y="124"/>
                  </a:lnTo>
                  <a:lnTo>
                    <a:pt x="2064" y="134"/>
                  </a:lnTo>
                  <a:lnTo>
                    <a:pt x="2067" y="143"/>
                  </a:lnTo>
                  <a:lnTo>
                    <a:pt x="2069" y="153"/>
                  </a:lnTo>
                  <a:lnTo>
                    <a:pt x="2072" y="163"/>
                  </a:lnTo>
                  <a:lnTo>
                    <a:pt x="2074" y="173"/>
                  </a:lnTo>
                  <a:lnTo>
                    <a:pt x="2074" y="183"/>
                  </a:lnTo>
                  <a:lnTo>
                    <a:pt x="2075" y="194"/>
                  </a:lnTo>
                  <a:lnTo>
                    <a:pt x="2075" y="204"/>
                  </a:lnTo>
                  <a:lnTo>
                    <a:pt x="2075" y="495"/>
                  </a:lnTo>
                  <a:lnTo>
                    <a:pt x="2075" y="497"/>
                  </a:lnTo>
                  <a:lnTo>
                    <a:pt x="2075" y="507"/>
                  </a:lnTo>
                  <a:lnTo>
                    <a:pt x="2074" y="518"/>
                  </a:lnTo>
                  <a:lnTo>
                    <a:pt x="2074" y="528"/>
                  </a:lnTo>
                  <a:lnTo>
                    <a:pt x="2072" y="538"/>
                  </a:lnTo>
                  <a:lnTo>
                    <a:pt x="2069" y="546"/>
                  </a:lnTo>
                  <a:lnTo>
                    <a:pt x="2067" y="557"/>
                  </a:lnTo>
                  <a:lnTo>
                    <a:pt x="2064" y="567"/>
                  </a:lnTo>
                  <a:lnTo>
                    <a:pt x="2060" y="575"/>
                  </a:lnTo>
                  <a:lnTo>
                    <a:pt x="2055" y="584"/>
                  </a:lnTo>
                  <a:lnTo>
                    <a:pt x="2052" y="594"/>
                  </a:lnTo>
                  <a:lnTo>
                    <a:pt x="2042" y="609"/>
                  </a:lnTo>
                  <a:lnTo>
                    <a:pt x="2030" y="626"/>
                  </a:lnTo>
                  <a:lnTo>
                    <a:pt x="2016" y="640"/>
                  </a:lnTo>
                  <a:lnTo>
                    <a:pt x="2001" y="653"/>
                  </a:lnTo>
                  <a:lnTo>
                    <a:pt x="1986" y="665"/>
                  </a:lnTo>
                  <a:lnTo>
                    <a:pt x="1969" y="675"/>
                  </a:lnTo>
                  <a:lnTo>
                    <a:pt x="1960" y="680"/>
                  </a:lnTo>
                  <a:lnTo>
                    <a:pt x="1952" y="684"/>
                  </a:lnTo>
                  <a:lnTo>
                    <a:pt x="1941" y="687"/>
                  </a:lnTo>
                  <a:lnTo>
                    <a:pt x="1933" y="691"/>
                  </a:lnTo>
                  <a:lnTo>
                    <a:pt x="1923" y="694"/>
                  </a:lnTo>
                  <a:lnTo>
                    <a:pt x="1913" y="696"/>
                  </a:lnTo>
                  <a:lnTo>
                    <a:pt x="1902" y="697"/>
                  </a:lnTo>
                  <a:lnTo>
                    <a:pt x="1892" y="699"/>
                  </a:lnTo>
                  <a:lnTo>
                    <a:pt x="1882" y="699"/>
                  </a:lnTo>
                  <a:lnTo>
                    <a:pt x="1872" y="701"/>
                  </a:lnTo>
                  <a:lnTo>
                    <a:pt x="1872" y="699"/>
                  </a:lnTo>
                  <a:lnTo>
                    <a:pt x="203" y="699"/>
                  </a:lnTo>
                  <a:lnTo>
                    <a:pt x="205" y="701"/>
                  </a:lnTo>
                  <a:lnTo>
                    <a:pt x="193" y="699"/>
                  </a:lnTo>
                  <a:lnTo>
                    <a:pt x="183" y="699"/>
                  </a:lnTo>
                  <a:lnTo>
                    <a:pt x="173" y="697"/>
                  </a:lnTo>
                  <a:lnTo>
                    <a:pt x="163" y="696"/>
                  </a:lnTo>
                  <a:lnTo>
                    <a:pt x="153" y="694"/>
                  </a:lnTo>
                  <a:lnTo>
                    <a:pt x="144" y="691"/>
                  </a:lnTo>
                  <a:lnTo>
                    <a:pt x="134" y="687"/>
                  </a:lnTo>
                  <a:lnTo>
                    <a:pt x="125" y="684"/>
                  </a:lnTo>
                  <a:lnTo>
                    <a:pt x="115" y="680"/>
                  </a:lnTo>
                  <a:lnTo>
                    <a:pt x="107" y="675"/>
                  </a:lnTo>
                  <a:lnTo>
                    <a:pt x="90" y="665"/>
                  </a:lnTo>
                  <a:lnTo>
                    <a:pt x="75" y="653"/>
                  </a:lnTo>
                  <a:lnTo>
                    <a:pt x="61" y="640"/>
                  </a:lnTo>
                  <a:lnTo>
                    <a:pt x="47" y="626"/>
                  </a:lnTo>
                  <a:lnTo>
                    <a:pt x="36" y="609"/>
                  </a:lnTo>
                  <a:lnTo>
                    <a:pt x="25" y="594"/>
                  </a:lnTo>
                  <a:lnTo>
                    <a:pt x="20" y="584"/>
                  </a:lnTo>
                  <a:lnTo>
                    <a:pt x="17" y="575"/>
                  </a:lnTo>
                  <a:lnTo>
                    <a:pt x="14" y="567"/>
                  </a:lnTo>
                  <a:lnTo>
                    <a:pt x="10" y="557"/>
                  </a:lnTo>
                  <a:lnTo>
                    <a:pt x="7" y="546"/>
                  </a:lnTo>
                  <a:lnTo>
                    <a:pt x="5" y="538"/>
                  </a:lnTo>
                  <a:lnTo>
                    <a:pt x="3" y="528"/>
                  </a:lnTo>
                  <a:lnTo>
                    <a:pt x="2" y="518"/>
                  </a:lnTo>
                  <a:lnTo>
                    <a:pt x="2" y="507"/>
                  </a:lnTo>
                  <a:lnTo>
                    <a:pt x="2" y="497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58" name="Rectangle 48"/>
            <p:cNvSpPr>
              <a:spLocks noChangeArrowheads="1"/>
            </p:cNvSpPr>
            <p:nvPr/>
          </p:nvSpPr>
          <p:spPr bwMode="auto">
            <a:xfrm>
              <a:off x="12522" y="4820"/>
              <a:ext cx="67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Jim Hurley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59" name="Rectangle 47"/>
            <p:cNvSpPr>
              <a:spLocks noChangeArrowheads="1"/>
            </p:cNvSpPr>
            <p:nvPr/>
          </p:nvSpPr>
          <p:spPr bwMode="auto">
            <a:xfrm>
              <a:off x="13241" y="4820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60" name="Rectangle 46"/>
            <p:cNvSpPr>
              <a:spLocks noChangeArrowheads="1"/>
            </p:cNvSpPr>
            <p:nvPr/>
          </p:nvSpPr>
          <p:spPr bwMode="auto">
            <a:xfrm>
              <a:off x="13289" y="4820"/>
              <a:ext cx="21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61" name="Rectangle 45"/>
            <p:cNvSpPr>
              <a:spLocks noChangeArrowheads="1"/>
            </p:cNvSpPr>
            <p:nvPr/>
          </p:nvSpPr>
          <p:spPr bwMode="auto">
            <a:xfrm>
              <a:off x="13506" y="4820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62" name="Rectangle 44"/>
            <p:cNvSpPr>
              <a:spLocks noChangeArrowheads="1"/>
            </p:cNvSpPr>
            <p:nvPr/>
          </p:nvSpPr>
          <p:spPr bwMode="auto">
            <a:xfrm>
              <a:off x="12358" y="4993"/>
              <a:ext cx="130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Programme Manager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63" name="Rectangle 43"/>
            <p:cNvSpPr>
              <a:spLocks noChangeArrowheads="1"/>
            </p:cNvSpPr>
            <p:nvPr/>
          </p:nvSpPr>
          <p:spPr bwMode="auto">
            <a:xfrm>
              <a:off x="12071" y="5165"/>
              <a:ext cx="105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Communications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64" name="Rectangle 42"/>
            <p:cNvSpPr>
              <a:spLocks noChangeArrowheads="1"/>
            </p:cNvSpPr>
            <p:nvPr/>
          </p:nvSpPr>
          <p:spPr bwMode="auto">
            <a:xfrm>
              <a:off x="13141" y="5165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,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65" name="Rectangle 41"/>
            <p:cNvSpPr>
              <a:spLocks noChangeArrowheads="1"/>
            </p:cNvSpPr>
            <p:nvPr/>
          </p:nvSpPr>
          <p:spPr bwMode="auto">
            <a:xfrm>
              <a:off x="13221" y="5165"/>
              <a:ext cx="75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Governance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66" name="Rectangle 40"/>
            <p:cNvSpPr>
              <a:spLocks noChangeArrowheads="1"/>
            </p:cNvSpPr>
            <p:nvPr/>
          </p:nvSpPr>
          <p:spPr bwMode="auto">
            <a:xfrm>
              <a:off x="12354" y="5338"/>
              <a:ext cx="9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&amp;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67" name="Rectangle 39"/>
            <p:cNvSpPr>
              <a:spLocks noChangeArrowheads="1"/>
            </p:cNvSpPr>
            <p:nvPr/>
          </p:nvSpPr>
          <p:spPr bwMode="auto">
            <a:xfrm>
              <a:off x="12490" y="5338"/>
              <a:ext cx="120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Corporate Services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68" name="Freeform 38"/>
            <p:cNvSpPr>
              <a:spLocks/>
            </p:cNvSpPr>
            <p:nvPr/>
          </p:nvSpPr>
          <p:spPr bwMode="auto">
            <a:xfrm>
              <a:off x="11956" y="5992"/>
              <a:ext cx="2140" cy="765"/>
            </a:xfrm>
            <a:custGeom>
              <a:avLst/>
              <a:gdLst>
                <a:gd name="T0" fmla="*/ 0 w 2140"/>
                <a:gd name="T1" fmla="*/ 204 h 765"/>
                <a:gd name="T2" fmla="*/ 0 w 2140"/>
                <a:gd name="T3" fmla="*/ 194 h 765"/>
                <a:gd name="T4" fmla="*/ 2 w 2140"/>
                <a:gd name="T5" fmla="*/ 173 h 765"/>
                <a:gd name="T6" fmla="*/ 7 w 2140"/>
                <a:gd name="T7" fmla="*/ 153 h 765"/>
                <a:gd name="T8" fmla="*/ 12 w 2140"/>
                <a:gd name="T9" fmla="*/ 134 h 765"/>
                <a:gd name="T10" fmla="*/ 20 w 2140"/>
                <a:gd name="T11" fmla="*/ 116 h 765"/>
                <a:gd name="T12" fmla="*/ 34 w 2140"/>
                <a:gd name="T13" fmla="*/ 90 h 765"/>
                <a:gd name="T14" fmla="*/ 59 w 2140"/>
                <a:gd name="T15" fmla="*/ 60 h 765"/>
                <a:gd name="T16" fmla="*/ 90 w 2140"/>
                <a:gd name="T17" fmla="*/ 36 h 765"/>
                <a:gd name="T18" fmla="*/ 115 w 2140"/>
                <a:gd name="T19" fmla="*/ 21 h 765"/>
                <a:gd name="T20" fmla="*/ 134 w 2140"/>
                <a:gd name="T21" fmla="*/ 12 h 765"/>
                <a:gd name="T22" fmla="*/ 152 w 2140"/>
                <a:gd name="T23" fmla="*/ 7 h 765"/>
                <a:gd name="T24" fmla="*/ 173 w 2140"/>
                <a:gd name="T25" fmla="*/ 2 h 765"/>
                <a:gd name="T26" fmla="*/ 193 w 2140"/>
                <a:gd name="T27" fmla="*/ 0 h 765"/>
                <a:gd name="T28" fmla="*/ 203 w 2140"/>
                <a:gd name="T29" fmla="*/ 0 h 765"/>
                <a:gd name="T30" fmla="*/ 1936 w 2140"/>
                <a:gd name="T31" fmla="*/ 0 h 765"/>
                <a:gd name="T32" fmla="*/ 1957 w 2140"/>
                <a:gd name="T33" fmla="*/ 2 h 765"/>
                <a:gd name="T34" fmla="*/ 1977 w 2140"/>
                <a:gd name="T35" fmla="*/ 4 h 765"/>
                <a:gd name="T36" fmla="*/ 1996 w 2140"/>
                <a:gd name="T37" fmla="*/ 9 h 765"/>
                <a:gd name="T38" fmla="*/ 2014 w 2140"/>
                <a:gd name="T39" fmla="*/ 16 h 765"/>
                <a:gd name="T40" fmla="*/ 2033 w 2140"/>
                <a:gd name="T41" fmla="*/ 26 h 765"/>
                <a:gd name="T42" fmla="*/ 2065 w 2140"/>
                <a:gd name="T43" fmla="*/ 48 h 765"/>
                <a:gd name="T44" fmla="*/ 2092 w 2140"/>
                <a:gd name="T45" fmla="*/ 75 h 765"/>
                <a:gd name="T46" fmla="*/ 2114 w 2140"/>
                <a:gd name="T47" fmla="*/ 107 h 765"/>
                <a:gd name="T48" fmla="*/ 2123 w 2140"/>
                <a:gd name="T49" fmla="*/ 126 h 765"/>
                <a:gd name="T50" fmla="*/ 2130 w 2140"/>
                <a:gd name="T51" fmla="*/ 144 h 765"/>
                <a:gd name="T52" fmla="*/ 2135 w 2140"/>
                <a:gd name="T53" fmla="*/ 163 h 765"/>
                <a:gd name="T54" fmla="*/ 2138 w 2140"/>
                <a:gd name="T55" fmla="*/ 183 h 765"/>
                <a:gd name="T56" fmla="*/ 2140 w 2140"/>
                <a:gd name="T57" fmla="*/ 206 h 765"/>
                <a:gd name="T58" fmla="*/ 2140 w 2140"/>
                <a:gd name="T59" fmla="*/ 204 h 765"/>
                <a:gd name="T60" fmla="*/ 2140 w 2140"/>
                <a:gd name="T61" fmla="*/ 562 h 765"/>
                <a:gd name="T62" fmla="*/ 2138 w 2140"/>
                <a:gd name="T63" fmla="*/ 582 h 765"/>
                <a:gd name="T64" fmla="*/ 2135 w 2140"/>
                <a:gd name="T65" fmla="*/ 602 h 765"/>
                <a:gd name="T66" fmla="*/ 2130 w 2140"/>
                <a:gd name="T67" fmla="*/ 621 h 765"/>
                <a:gd name="T68" fmla="*/ 2123 w 2140"/>
                <a:gd name="T69" fmla="*/ 640 h 765"/>
                <a:gd name="T70" fmla="*/ 2114 w 2140"/>
                <a:gd name="T71" fmla="*/ 658 h 765"/>
                <a:gd name="T72" fmla="*/ 2092 w 2140"/>
                <a:gd name="T73" fmla="*/ 691 h 765"/>
                <a:gd name="T74" fmla="*/ 2065 w 2140"/>
                <a:gd name="T75" fmla="*/ 718 h 765"/>
                <a:gd name="T76" fmla="*/ 2033 w 2140"/>
                <a:gd name="T77" fmla="*/ 740 h 765"/>
                <a:gd name="T78" fmla="*/ 2014 w 2140"/>
                <a:gd name="T79" fmla="*/ 748 h 765"/>
                <a:gd name="T80" fmla="*/ 1996 w 2140"/>
                <a:gd name="T81" fmla="*/ 755 h 765"/>
                <a:gd name="T82" fmla="*/ 1977 w 2140"/>
                <a:gd name="T83" fmla="*/ 760 h 765"/>
                <a:gd name="T84" fmla="*/ 1957 w 2140"/>
                <a:gd name="T85" fmla="*/ 764 h 765"/>
                <a:gd name="T86" fmla="*/ 1936 w 2140"/>
                <a:gd name="T87" fmla="*/ 765 h 765"/>
                <a:gd name="T88" fmla="*/ 203 w 2140"/>
                <a:gd name="T89" fmla="*/ 764 h 765"/>
                <a:gd name="T90" fmla="*/ 193 w 2140"/>
                <a:gd name="T91" fmla="*/ 764 h 765"/>
                <a:gd name="T92" fmla="*/ 173 w 2140"/>
                <a:gd name="T93" fmla="*/ 762 h 765"/>
                <a:gd name="T94" fmla="*/ 152 w 2140"/>
                <a:gd name="T95" fmla="*/ 758 h 765"/>
                <a:gd name="T96" fmla="*/ 134 w 2140"/>
                <a:gd name="T97" fmla="*/ 752 h 765"/>
                <a:gd name="T98" fmla="*/ 115 w 2140"/>
                <a:gd name="T99" fmla="*/ 745 h 765"/>
                <a:gd name="T100" fmla="*/ 90 w 2140"/>
                <a:gd name="T101" fmla="*/ 730 h 765"/>
                <a:gd name="T102" fmla="*/ 59 w 2140"/>
                <a:gd name="T103" fmla="*/ 704 h 765"/>
                <a:gd name="T104" fmla="*/ 34 w 2140"/>
                <a:gd name="T105" fmla="*/ 675 h 765"/>
                <a:gd name="T106" fmla="*/ 20 w 2140"/>
                <a:gd name="T107" fmla="*/ 650 h 765"/>
                <a:gd name="T108" fmla="*/ 12 w 2140"/>
                <a:gd name="T109" fmla="*/ 631 h 765"/>
                <a:gd name="T110" fmla="*/ 7 w 2140"/>
                <a:gd name="T111" fmla="*/ 613 h 765"/>
                <a:gd name="T112" fmla="*/ 2 w 2140"/>
                <a:gd name="T113" fmla="*/ 592 h 765"/>
                <a:gd name="T114" fmla="*/ 0 w 2140"/>
                <a:gd name="T115" fmla="*/ 572 h 765"/>
                <a:gd name="T116" fmla="*/ 0 w 2140"/>
                <a:gd name="T117" fmla="*/ 56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0" h="765">
                  <a:moveTo>
                    <a:pt x="0" y="560"/>
                  </a:moveTo>
                  <a:lnTo>
                    <a:pt x="0" y="204"/>
                  </a:lnTo>
                  <a:lnTo>
                    <a:pt x="0" y="206"/>
                  </a:lnTo>
                  <a:lnTo>
                    <a:pt x="0" y="194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3" y="163"/>
                  </a:lnTo>
                  <a:lnTo>
                    <a:pt x="7" y="153"/>
                  </a:lnTo>
                  <a:lnTo>
                    <a:pt x="8" y="144"/>
                  </a:lnTo>
                  <a:lnTo>
                    <a:pt x="12" y="134"/>
                  </a:lnTo>
                  <a:lnTo>
                    <a:pt x="15" y="126"/>
                  </a:lnTo>
                  <a:lnTo>
                    <a:pt x="20" y="116"/>
                  </a:lnTo>
                  <a:lnTo>
                    <a:pt x="24" y="107"/>
                  </a:lnTo>
                  <a:lnTo>
                    <a:pt x="34" y="90"/>
                  </a:lnTo>
                  <a:lnTo>
                    <a:pt x="46" y="75"/>
                  </a:lnTo>
                  <a:lnTo>
                    <a:pt x="59" y="60"/>
                  </a:lnTo>
                  <a:lnTo>
                    <a:pt x="74" y="48"/>
                  </a:lnTo>
                  <a:lnTo>
                    <a:pt x="90" y="36"/>
                  </a:lnTo>
                  <a:lnTo>
                    <a:pt x="107" y="26"/>
                  </a:lnTo>
                  <a:lnTo>
                    <a:pt x="115" y="21"/>
                  </a:lnTo>
                  <a:lnTo>
                    <a:pt x="124" y="16"/>
                  </a:lnTo>
                  <a:lnTo>
                    <a:pt x="134" y="12"/>
                  </a:lnTo>
                  <a:lnTo>
                    <a:pt x="142" y="9"/>
                  </a:lnTo>
                  <a:lnTo>
                    <a:pt x="152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3" y="0"/>
                  </a:lnTo>
                  <a:lnTo>
                    <a:pt x="1935" y="0"/>
                  </a:lnTo>
                  <a:lnTo>
                    <a:pt x="1936" y="0"/>
                  </a:lnTo>
                  <a:lnTo>
                    <a:pt x="1946" y="0"/>
                  </a:lnTo>
                  <a:lnTo>
                    <a:pt x="1957" y="2"/>
                  </a:lnTo>
                  <a:lnTo>
                    <a:pt x="1967" y="2"/>
                  </a:lnTo>
                  <a:lnTo>
                    <a:pt x="1977" y="4"/>
                  </a:lnTo>
                  <a:lnTo>
                    <a:pt x="1987" y="7"/>
                  </a:lnTo>
                  <a:lnTo>
                    <a:pt x="1996" y="9"/>
                  </a:lnTo>
                  <a:lnTo>
                    <a:pt x="2006" y="12"/>
                  </a:lnTo>
                  <a:lnTo>
                    <a:pt x="2014" y="16"/>
                  </a:lnTo>
                  <a:lnTo>
                    <a:pt x="2024" y="21"/>
                  </a:lnTo>
                  <a:lnTo>
                    <a:pt x="2033" y="26"/>
                  </a:lnTo>
                  <a:lnTo>
                    <a:pt x="2050" y="36"/>
                  </a:lnTo>
                  <a:lnTo>
                    <a:pt x="2065" y="48"/>
                  </a:lnTo>
                  <a:lnTo>
                    <a:pt x="2079" y="60"/>
                  </a:lnTo>
                  <a:lnTo>
                    <a:pt x="2092" y="75"/>
                  </a:lnTo>
                  <a:lnTo>
                    <a:pt x="2104" y="90"/>
                  </a:lnTo>
                  <a:lnTo>
                    <a:pt x="2114" y="107"/>
                  </a:lnTo>
                  <a:lnTo>
                    <a:pt x="2119" y="116"/>
                  </a:lnTo>
                  <a:lnTo>
                    <a:pt x="2123" y="126"/>
                  </a:lnTo>
                  <a:lnTo>
                    <a:pt x="2126" y="134"/>
                  </a:lnTo>
                  <a:lnTo>
                    <a:pt x="2130" y="144"/>
                  </a:lnTo>
                  <a:lnTo>
                    <a:pt x="2133" y="153"/>
                  </a:lnTo>
                  <a:lnTo>
                    <a:pt x="2135" y="163"/>
                  </a:lnTo>
                  <a:lnTo>
                    <a:pt x="2136" y="173"/>
                  </a:lnTo>
                  <a:lnTo>
                    <a:pt x="2138" y="183"/>
                  </a:lnTo>
                  <a:lnTo>
                    <a:pt x="2138" y="194"/>
                  </a:lnTo>
                  <a:lnTo>
                    <a:pt x="2140" y="206"/>
                  </a:lnTo>
                  <a:lnTo>
                    <a:pt x="2140" y="204"/>
                  </a:lnTo>
                  <a:lnTo>
                    <a:pt x="2140" y="560"/>
                  </a:lnTo>
                  <a:lnTo>
                    <a:pt x="2140" y="562"/>
                  </a:lnTo>
                  <a:lnTo>
                    <a:pt x="2138" y="572"/>
                  </a:lnTo>
                  <a:lnTo>
                    <a:pt x="2138" y="582"/>
                  </a:lnTo>
                  <a:lnTo>
                    <a:pt x="2136" y="592"/>
                  </a:lnTo>
                  <a:lnTo>
                    <a:pt x="2135" y="602"/>
                  </a:lnTo>
                  <a:lnTo>
                    <a:pt x="2133" y="613"/>
                  </a:lnTo>
                  <a:lnTo>
                    <a:pt x="2130" y="621"/>
                  </a:lnTo>
                  <a:lnTo>
                    <a:pt x="2126" y="631"/>
                  </a:lnTo>
                  <a:lnTo>
                    <a:pt x="2123" y="640"/>
                  </a:lnTo>
                  <a:lnTo>
                    <a:pt x="2119" y="650"/>
                  </a:lnTo>
                  <a:lnTo>
                    <a:pt x="2114" y="658"/>
                  </a:lnTo>
                  <a:lnTo>
                    <a:pt x="2104" y="675"/>
                  </a:lnTo>
                  <a:lnTo>
                    <a:pt x="2092" y="691"/>
                  </a:lnTo>
                  <a:lnTo>
                    <a:pt x="2079" y="704"/>
                  </a:lnTo>
                  <a:lnTo>
                    <a:pt x="2065" y="718"/>
                  </a:lnTo>
                  <a:lnTo>
                    <a:pt x="2050" y="730"/>
                  </a:lnTo>
                  <a:lnTo>
                    <a:pt x="2033" y="740"/>
                  </a:lnTo>
                  <a:lnTo>
                    <a:pt x="2024" y="745"/>
                  </a:lnTo>
                  <a:lnTo>
                    <a:pt x="2014" y="748"/>
                  </a:lnTo>
                  <a:lnTo>
                    <a:pt x="2006" y="752"/>
                  </a:lnTo>
                  <a:lnTo>
                    <a:pt x="1996" y="755"/>
                  </a:lnTo>
                  <a:lnTo>
                    <a:pt x="1987" y="758"/>
                  </a:lnTo>
                  <a:lnTo>
                    <a:pt x="1977" y="760"/>
                  </a:lnTo>
                  <a:lnTo>
                    <a:pt x="1967" y="762"/>
                  </a:lnTo>
                  <a:lnTo>
                    <a:pt x="1957" y="764"/>
                  </a:lnTo>
                  <a:lnTo>
                    <a:pt x="1946" y="764"/>
                  </a:lnTo>
                  <a:lnTo>
                    <a:pt x="1936" y="765"/>
                  </a:lnTo>
                  <a:lnTo>
                    <a:pt x="1935" y="764"/>
                  </a:lnTo>
                  <a:lnTo>
                    <a:pt x="203" y="764"/>
                  </a:lnTo>
                  <a:lnTo>
                    <a:pt x="203" y="765"/>
                  </a:lnTo>
                  <a:lnTo>
                    <a:pt x="193" y="764"/>
                  </a:lnTo>
                  <a:lnTo>
                    <a:pt x="183" y="764"/>
                  </a:lnTo>
                  <a:lnTo>
                    <a:pt x="173" y="762"/>
                  </a:lnTo>
                  <a:lnTo>
                    <a:pt x="163" y="760"/>
                  </a:lnTo>
                  <a:lnTo>
                    <a:pt x="152" y="758"/>
                  </a:lnTo>
                  <a:lnTo>
                    <a:pt x="142" y="755"/>
                  </a:lnTo>
                  <a:lnTo>
                    <a:pt x="134" y="752"/>
                  </a:lnTo>
                  <a:lnTo>
                    <a:pt x="124" y="748"/>
                  </a:lnTo>
                  <a:lnTo>
                    <a:pt x="115" y="745"/>
                  </a:lnTo>
                  <a:lnTo>
                    <a:pt x="107" y="740"/>
                  </a:lnTo>
                  <a:lnTo>
                    <a:pt x="90" y="730"/>
                  </a:lnTo>
                  <a:lnTo>
                    <a:pt x="74" y="718"/>
                  </a:lnTo>
                  <a:lnTo>
                    <a:pt x="59" y="704"/>
                  </a:lnTo>
                  <a:lnTo>
                    <a:pt x="46" y="691"/>
                  </a:lnTo>
                  <a:lnTo>
                    <a:pt x="34" y="675"/>
                  </a:lnTo>
                  <a:lnTo>
                    <a:pt x="24" y="658"/>
                  </a:lnTo>
                  <a:lnTo>
                    <a:pt x="20" y="650"/>
                  </a:lnTo>
                  <a:lnTo>
                    <a:pt x="15" y="640"/>
                  </a:lnTo>
                  <a:lnTo>
                    <a:pt x="12" y="631"/>
                  </a:lnTo>
                  <a:lnTo>
                    <a:pt x="8" y="621"/>
                  </a:lnTo>
                  <a:lnTo>
                    <a:pt x="7" y="613"/>
                  </a:lnTo>
                  <a:lnTo>
                    <a:pt x="3" y="602"/>
                  </a:lnTo>
                  <a:lnTo>
                    <a:pt x="2" y="592"/>
                  </a:lnTo>
                  <a:lnTo>
                    <a:pt x="2" y="582"/>
                  </a:lnTo>
                  <a:lnTo>
                    <a:pt x="0" y="572"/>
                  </a:lnTo>
                  <a:lnTo>
                    <a:pt x="0" y="562"/>
                  </a:lnTo>
                  <a:lnTo>
                    <a:pt x="0" y="560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69" name="Freeform 37"/>
            <p:cNvSpPr>
              <a:spLocks/>
            </p:cNvSpPr>
            <p:nvPr/>
          </p:nvSpPr>
          <p:spPr bwMode="auto">
            <a:xfrm>
              <a:off x="11956" y="5992"/>
              <a:ext cx="2140" cy="765"/>
            </a:xfrm>
            <a:custGeom>
              <a:avLst/>
              <a:gdLst>
                <a:gd name="T0" fmla="*/ 0 w 2140"/>
                <a:gd name="T1" fmla="*/ 204 h 765"/>
                <a:gd name="T2" fmla="*/ 0 w 2140"/>
                <a:gd name="T3" fmla="*/ 194 h 765"/>
                <a:gd name="T4" fmla="*/ 2 w 2140"/>
                <a:gd name="T5" fmla="*/ 173 h 765"/>
                <a:gd name="T6" fmla="*/ 7 w 2140"/>
                <a:gd name="T7" fmla="*/ 153 h 765"/>
                <a:gd name="T8" fmla="*/ 12 w 2140"/>
                <a:gd name="T9" fmla="*/ 134 h 765"/>
                <a:gd name="T10" fmla="*/ 20 w 2140"/>
                <a:gd name="T11" fmla="*/ 116 h 765"/>
                <a:gd name="T12" fmla="*/ 34 w 2140"/>
                <a:gd name="T13" fmla="*/ 90 h 765"/>
                <a:gd name="T14" fmla="*/ 59 w 2140"/>
                <a:gd name="T15" fmla="*/ 60 h 765"/>
                <a:gd name="T16" fmla="*/ 90 w 2140"/>
                <a:gd name="T17" fmla="*/ 36 h 765"/>
                <a:gd name="T18" fmla="*/ 115 w 2140"/>
                <a:gd name="T19" fmla="*/ 21 h 765"/>
                <a:gd name="T20" fmla="*/ 134 w 2140"/>
                <a:gd name="T21" fmla="*/ 12 h 765"/>
                <a:gd name="T22" fmla="*/ 152 w 2140"/>
                <a:gd name="T23" fmla="*/ 7 h 765"/>
                <a:gd name="T24" fmla="*/ 173 w 2140"/>
                <a:gd name="T25" fmla="*/ 2 h 765"/>
                <a:gd name="T26" fmla="*/ 193 w 2140"/>
                <a:gd name="T27" fmla="*/ 0 h 765"/>
                <a:gd name="T28" fmla="*/ 203 w 2140"/>
                <a:gd name="T29" fmla="*/ 0 h 765"/>
                <a:gd name="T30" fmla="*/ 1936 w 2140"/>
                <a:gd name="T31" fmla="*/ 0 h 765"/>
                <a:gd name="T32" fmla="*/ 1957 w 2140"/>
                <a:gd name="T33" fmla="*/ 2 h 765"/>
                <a:gd name="T34" fmla="*/ 1977 w 2140"/>
                <a:gd name="T35" fmla="*/ 4 h 765"/>
                <a:gd name="T36" fmla="*/ 1996 w 2140"/>
                <a:gd name="T37" fmla="*/ 9 h 765"/>
                <a:gd name="T38" fmla="*/ 2014 w 2140"/>
                <a:gd name="T39" fmla="*/ 16 h 765"/>
                <a:gd name="T40" fmla="*/ 2033 w 2140"/>
                <a:gd name="T41" fmla="*/ 26 h 765"/>
                <a:gd name="T42" fmla="*/ 2065 w 2140"/>
                <a:gd name="T43" fmla="*/ 48 h 765"/>
                <a:gd name="T44" fmla="*/ 2092 w 2140"/>
                <a:gd name="T45" fmla="*/ 75 h 765"/>
                <a:gd name="T46" fmla="*/ 2114 w 2140"/>
                <a:gd name="T47" fmla="*/ 107 h 765"/>
                <a:gd name="T48" fmla="*/ 2123 w 2140"/>
                <a:gd name="T49" fmla="*/ 126 h 765"/>
                <a:gd name="T50" fmla="*/ 2130 w 2140"/>
                <a:gd name="T51" fmla="*/ 144 h 765"/>
                <a:gd name="T52" fmla="*/ 2135 w 2140"/>
                <a:gd name="T53" fmla="*/ 163 h 765"/>
                <a:gd name="T54" fmla="*/ 2138 w 2140"/>
                <a:gd name="T55" fmla="*/ 183 h 765"/>
                <a:gd name="T56" fmla="*/ 2140 w 2140"/>
                <a:gd name="T57" fmla="*/ 206 h 765"/>
                <a:gd name="T58" fmla="*/ 2140 w 2140"/>
                <a:gd name="T59" fmla="*/ 204 h 765"/>
                <a:gd name="T60" fmla="*/ 2140 w 2140"/>
                <a:gd name="T61" fmla="*/ 562 h 765"/>
                <a:gd name="T62" fmla="*/ 2138 w 2140"/>
                <a:gd name="T63" fmla="*/ 582 h 765"/>
                <a:gd name="T64" fmla="*/ 2135 w 2140"/>
                <a:gd name="T65" fmla="*/ 602 h 765"/>
                <a:gd name="T66" fmla="*/ 2130 w 2140"/>
                <a:gd name="T67" fmla="*/ 621 h 765"/>
                <a:gd name="T68" fmla="*/ 2123 w 2140"/>
                <a:gd name="T69" fmla="*/ 640 h 765"/>
                <a:gd name="T70" fmla="*/ 2114 w 2140"/>
                <a:gd name="T71" fmla="*/ 658 h 765"/>
                <a:gd name="T72" fmla="*/ 2092 w 2140"/>
                <a:gd name="T73" fmla="*/ 691 h 765"/>
                <a:gd name="T74" fmla="*/ 2065 w 2140"/>
                <a:gd name="T75" fmla="*/ 718 h 765"/>
                <a:gd name="T76" fmla="*/ 2033 w 2140"/>
                <a:gd name="T77" fmla="*/ 740 h 765"/>
                <a:gd name="T78" fmla="*/ 2014 w 2140"/>
                <a:gd name="T79" fmla="*/ 748 h 765"/>
                <a:gd name="T80" fmla="*/ 1996 w 2140"/>
                <a:gd name="T81" fmla="*/ 755 h 765"/>
                <a:gd name="T82" fmla="*/ 1977 w 2140"/>
                <a:gd name="T83" fmla="*/ 760 h 765"/>
                <a:gd name="T84" fmla="*/ 1957 w 2140"/>
                <a:gd name="T85" fmla="*/ 764 h 765"/>
                <a:gd name="T86" fmla="*/ 1936 w 2140"/>
                <a:gd name="T87" fmla="*/ 765 h 765"/>
                <a:gd name="T88" fmla="*/ 203 w 2140"/>
                <a:gd name="T89" fmla="*/ 764 h 765"/>
                <a:gd name="T90" fmla="*/ 193 w 2140"/>
                <a:gd name="T91" fmla="*/ 764 h 765"/>
                <a:gd name="T92" fmla="*/ 173 w 2140"/>
                <a:gd name="T93" fmla="*/ 762 h 765"/>
                <a:gd name="T94" fmla="*/ 152 w 2140"/>
                <a:gd name="T95" fmla="*/ 758 h 765"/>
                <a:gd name="T96" fmla="*/ 134 w 2140"/>
                <a:gd name="T97" fmla="*/ 752 h 765"/>
                <a:gd name="T98" fmla="*/ 115 w 2140"/>
                <a:gd name="T99" fmla="*/ 745 h 765"/>
                <a:gd name="T100" fmla="*/ 90 w 2140"/>
                <a:gd name="T101" fmla="*/ 730 h 765"/>
                <a:gd name="T102" fmla="*/ 59 w 2140"/>
                <a:gd name="T103" fmla="*/ 704 h 765"/>
                <a:gd name="T104" fmla="*/ 34 w 2140"/>
                <a:gd name="T105" fmla="*/ 675 h 765"/>
                <a:gd name="T106" fmla="*/ 20 w 2140"/>
                <a:gd name="T107" fmla="*/ 650 h 765"/>
                <a:gd name="T108" fmla="*/ 12 w 2140"/>
                <a:gd name="T109" fmla="*/ 631 h 765"/>
                <a:gd name="T110" fmla="*/ 7 w 2140"/>
                <a:gd name="T111" fmla="*/ 613 h 765"/>
                <a:gd name="T112" fmla="*/ 2 w 2140"/>
                <a:gd name="T113" fmla="*/ 592 h 765"/>
                <a:gd name="T114" fmla="*/ 0 w 2140"/>
                <a:gd name="T115" fmla="*/ 57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0" h="765">
                  <a:moveTo>
                    <a:pt x="0" y="560"/>
                  </a:moveTo>
                  <a:lnTo>
                    <a:pt x="0" y="204"/>
                  </a:lnTo>
                  <a:lnTo>
                    <a:pt x="0" y="206"/>
                  </a:lnTo>
                  <a:lnTo>
                    <a:pt x="0" y="194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3" y="163"/>
                  </a:lnTo>
                  <a:lnTo>
                    <a:pt x="7" y="153"/>
                  </a:lnTo>
                  <a:lnTo>
                    <a:pt x="8" y="144"/>
                  </a:lnTo>
                  <a:lnTo>
                    <a:pt x="12" y="134"/>
                  </a:lnTo>
                  <a:lnTo>
                    <a:pt x="15" y="126"/>
                  </a:lnTo>
                  <a:lnTo>
                    <a:pt x="20" y="116"/>
                  </a:lnTo>
                  <a:lnTo>
                    <a:pt x="24" y="107"/>
                  </a:lnTo>
                  <a:lnTo>
                    <a:pt x="34" y="90"/>
                  </a:lnTo>
                  <a:lnTo>
                    <a:pt x="46" y="75"/>
                  </a:lnTo>
                  <a:lnTo>
                    <a:pt x="59" y="60"/>
                  </a:lnTo>
                  <a:lnTo>
                    <a:pt x="74" y="48"/>
                  </a:lnTo>
                  <a:lnTo>
                    <a:pt x="90" y="36"/>
                  </a:lnTo>
                  <a:lnTo>
                    <a:pt x="107" y="26"/>
                  </a:lnTo>
                  <a:lnTo>
                    <a:pt x="115" y="21"/>
                  </a:lnTo>
                  <a:lnTo>
                    <a:pt x="124" y="16"/>
                  </a:lnTo>
                  <a:lnTo>
                    <a:pt x="134" y="12"/>
                  </a:lnTo>
                  <a:lnTo>
                    <a:pt x="142" y="9"/>
                  </a:lnTo>
                  <a:lnTo>
                    <a:pt x="152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2"/>
                  </a:lnTo>
                  <a:lnTo>
                    <a:pt x="193" y="0"/>
                  </a:lnTo>
                  <a:lnTo>
                    <a:pt x="203" y="0"/>
                  </a:lnTo>
                  <a:lnTo>
                    <a:pt x="1935" y="0"/>
                  </a:lnTo>
                  <a:lnTo>
                    <a:pt x="1936" y="0"/>
                  </a:lnTo>
                  <a:lnTo>
                    <a:pt x="1946" y="0"/>
                  </a:lnTo>
                  <a:lnTo>
                    <a:pt x="1957" y="2"/>
                  </a:lnTo>
                  <a:lnTo>
                    <a:pt x="1967" y="2"/>
                  </a:lnTo>
                  <a:lnTo>
                    <a:pt x="1977" y="4"/>
                  </a:lnTo>
                  <a:lnTo>
                    <a:pt x="1987" y="7"/>
                  </a:lnTo>
                  <a:lnTo>
                    <a:pt x="1996" y="9"/>
                  </a:lnTo>
                  <a:lnTo>
                    <a:pt x="2006" y="12"/>
                  </a:lnTo>
                  <a:lnTo>
                    <a:pt x="2014" y="16"/>
                  </a:lnTo>
                  <a:lnTo>
                    <a:pt x="2024" y="21"/>
                  </a:lnTo>
                  <a:lnTo>
                    <a:pt x="2033" y="26"/>
                  </a:lnTo>
                  <a:lnTo>
                    <a:pt x="2050" y="36"/>
                  </a:lnTo>
                  <a:lnTo>
                    <a:pt x="2065" y="48"/>
                  </a:lnTo>
                  <a:lnTo>
                    <a:pt x="2079" y="60"/>
                  </a:lnTo>
                  <a:lnTo>
                    <a:pt x="2092" y="75"/>
                  </a:lnTo>
                  <a:lnTo>
                    <a:pt x="2104" y="90"/>
                  </a:lnTo>
                  <a:lnTo>
                    <a:pt x="2114" y="107"/>
                  </a:lnTo>
                  <a:lnTo>
                    <a:pt x="2119" y="116"/>
                  </a:lnTo>
                  <a:lnTo>
                    <a:pt x="2123" y="126"/>
                  </a:lnTo>
                  <a:lnTo>
                    <a:pt x="2126" y="134"/>
                  </a:lnTo>
                  <a:lnTo>
                    <a:pt x="2130" y="144"/>
                  </a:lnTo>
                  <a:lnTo>
                    <a:pt x="2133" y="153"/>
                  </a:lnTo>
                  <a:lnTo>
                    <a:pt x="2135" y="163"/>
                  </a:lnTo>
                  <a:lnTo>
                    <a:pt x="2136" y="173"/>
                  </a:lnTo>
                  <a:lnTo>
                    <a:pt x="2138" y="183"/>
                  </a:lnTo>
                  <a:lnTo>
                    <a:pt x="2138" y="194"/>
                  </a:lnTo>
                  <a:lnTo>
                    <a:pt x="2140" y="206"/>
                  </a:lnTo>
                  <a:lnTo>
                    <a:pt x="2140" y="204"/>
                  </a:lnTo>
                  <a:lnTo>
                    <a:pt x="2140" y="560"/>
                  </a:lnTo>
                  <a:lnTo>
                    <a:pt x="2140" y="562"/>
                  </a:lnTo>
                  <a:lnTo>
                    <a:pt x="2138" y="572"/>
                  </a:lnTo>
                  <a:lnTo>
                    <a:pt x="2138" y="582"/>
                  </a:lnTo>
                  <a:lnTo>
                    <a:pt x="2136" y="592"/>
                  </a:lnTo>
                  <a:lnTo>
                    <a:pt x="2135" y="602"/>
                  </a:lnTo>
                  <a:lnTo>
                    <a:pt x="2133" y="613"/>
                  </a:lnTo>
                  <a:lnTo>
                    <a:pt x="2130" y="621"/>
                  </a:lnTo>
                  <a:lnTo>
                    <a:pt x="2126" y="631"/>
                  </a:lnTo>
                  <a:lnTo>
                    <a:pt x="2123" y="640"/>
                  </a:lnTo>
                  <a:lnTo>
                    <a:pt x="2119" y="650"/>
                  </a:lnTo>
                  <a:lnTo>
                    <a:pt x="2114" y="658"/>
                  </a:lnTo>
                  <a:lnTo>
                    <a:pt x="2104" y="675"/>
                  </a:lnTo>
                  <a:lnTo>
                    <a:pt x="2092" y="691"/>
                  </a:lnTo>
                  <a:lnTo>
                    <a:pt x="2079" y="704"/>
                  </a:lnTo>
                  <a:lnTo>
                    <a:pt x="2065" y="718"/>
                  </a:lnTo>
                  <a:lnTo>
                    <a:pt x="2050" y="730"/>
                  </a:lnTo>
                  <a:lnTo>
                    <a:pt x="2033" y="740"/>
                  </a:lnTo>
                  <a:lnTo>
                    <a:pt x="2024" y="745"/>
                  </a:lnTo>
                  <a:lnTo>
                    <a:pt x="2014" y="748"/>
                  </a:lnTo>
                  <a:lnTo>
                    <a:pt x="2006" y="752"/>
                  </a:lnTo>
                  <a:lnTo>
                    <a:pt x="1996" y="755"/>
                  </a:lnTo>
                  <a:lnTo>
                    <a:pt x="1987" y="758"/>
                  </a:lnTo>
                  <a:lnTo>
                    <a:pt x="1977" y="760"/>
                  </a:lnTo>
                  <a:lnTo>
                    <a:pt x="1967" y="762"/>
                  </a:lnTo>
                  <a:lnTo>
                    <a:pt x="1957" y="764"/>
                  </a:lnTo>
                  <a:lnTo>
                    <a:pt x="1946" y="764"/>
                  </a:lnTo>
                  <a:lnTo>
                    <a:pt x="1936" y="765"/>
                  </a:lnTo>
                  <a:lnTo>
                    <a:pt x="1935" y="764"/>
                  </a:lnTo>
                  <a:lnTo>
                    <a:pt x="203" y="764"/>
                  </a:lnTo>
                  <a:lnTo>
                    <a:pt x="203" y="765"/>
                  </a:lnTo>
                  <a:lnTo>
                    <a:pt x="193" y="764"/>
                  </a:lnTo>
                  <a:lnTo>
                    <a:pt x="183" y="764"/>
                  </a:lnTo>
                  <a:lnTo>
                    <a:pt x="173" y="762"/>
                  </a:lnTo>
                  <a:lnTo>
                    <a:pt x="163" y="760"/>
                  </a:lnTo>
                  <a:lnTo>
                    <a:pt x="152" y="758"/>
                  </a:lnTo>
                  <a:lnTo>
                    <a:pt x="142" y="755"/>
                  </a:lnTo>
                  <a:lnTo>
                    <a:pt x="134" y="752"/>
                  </a:lnTo>
                  <a:lnTo>
                    <a:pt x="124" y="748"/>
                  </a:lnTo>
                  <a:lnTo>
                    <a:pt x="115" y="745"/>
                  </a:lnTo>
                  <a:lnTo>
                    <a:pt x="107" y="740"/>
                  </a:lnTo>
                  <a:lnTo>
                    <a:pt x="90" y="730"/>
                  </a:lnTo>
                  <a:lnTo>
                    <a:pt x="74" y="718"/>
                  </a:lnTo>
                  <a:lnTo>
                    <a:pt x="59" y="704"/>
                  </a:lnTo>
                  <a:lnTo>
                    <a:pt x="46" y="691"/>
                  </a:lnTo>
                  <a:lnTo>
                    <a:pt x="34" y="675"/>
                  </a:lnTo>
                  <a:lnTo>
                    <a:pt x="24" y="658"/>
                  </a:lnTo>
                  <a:lnTo>
                    <a:pt x="20" y="650"/>
                  </a:lnTo>
                  <a:lnTo>
                    <a:pt x="15" y="640"/>
                  </a:lnTo>
                  <a:lnTo>
                    <a:pt x="12" y="631"/>
                  </a:lnTo>
                  <a:lnTo>
                    <a:pt x="8" y="621"/>
                  </a:lnTo>
                  <a:lnTo>
                    <a:pt x="7" y="613"/>
                  </a:lnTo>
                  <a:lnTo>
                    <a:pt x="3" y="602"/>
                  </a:lnTo>
                  <a:lnTo>
                    <a:pt x="2" y="592"/>
                  </a:lnTo>
                  <a:lnTo>
                    <a:pt x="2" y="582"/>
                  </a:lnTo>
                  <a:lnTo>
                    <a:pt x="0" y="572"/>
                  </a:lnTo>
                  <a:lnTo>
                    <a:pt x="0" y="562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70" name="Freeform 36"/>
            <p:cNvSpPr>
              <a:spLocks/>
            </p:cNvSpPr>
            <p:nvPr/>
          </p:nvSpPr>
          <p:spPr bwMode="auto">
            <a:xfrm>
              <a:off x="11988" y="6025"/>
              <a:ext cx="2076" cy="700"/>
            </a:xfrm>
            <a:custGeom>
              <a:avLst/>
              <a:gdLst>
                <a:gd name="T0" fmla="*/ 0 w 2076"/>
                <a:gd name="T1" fmla="*/ 203 h 700"/>
                <a:gd name="T2" fmla="*/ 0 w 2076"/>
                <a:gd name="T3" fmla="*/ 193 h 700"/>
                <a:gd name="T4" fmla="*/ 2 w 2076"/>
                <a:gd name="T5" fmla="*/ 173 h 700"/>
                <a:gd name="T6" fmla="*/ 7 w 2076"/>
                <a:gd name="T7" fmla="*/ 152 h 700"/>
                <a:gd name="T8" fmla="*/ 12 w 2076"/>
                <a:gd name="T9" fmla="*/ 134 h 700"/>
                <a:gd name="T10" fmla="*/ 20 w 2076"/>
                <a:gd name="T11" fmla="*/ 115 h 700"/>
                <a:gd name="T12" fmla="*/ 34 w 2076"/>
                <a:gd name="T13" fmla="*/ 89 h 700"/>
                <a:gd name="T14" fmla="*/ 59 w 2076"/>
                <a:gd name="T15" fmla="*/ 61 h 700"/>
                <a:gd name="T16" fmla="*/ 90 w 2076"/>
                <a:gd name="T17" fmla="*/ 35 h 700"/>
                <a:gd name="T18" fmla="*/ 115 w 2076"/>
                <a:gd name="T19" fmla="*/ 20 h 700"/>
                <a:gd name="T20" fmla="*/ 134 w 2076"/>
                <a:gd name="T21" fmla="*/ 13 h 700"/>
                <a:gd name="T22" fmla="*/ 153 w 2076"/>
                <a:gd name="T23" fmla="*/ 6 h 700"/>
                <a:gd name="T24" fmla="*/ 173 w 2076"/>
                <a:gd name="T25" fmla="*/ 3 h 700"/>
                <a:gd name="T26" fmla="*/ 193 w 2076"/>
                <a:gd name="T27" fmla="*/ 1 h 700"/>
                <a:gd name="T28" fmla="*/ 204 w 2076"/>
                <a:gd name="T29" fmla="*/ 0 h 700"/>
                <a:gd name="T30" fmla="*/ 1872 w 2076"/>
                <a:gd name="T31" fmla="*/ 1 h 700"/>
                <a:gd name="T32" fmla="*/ 1892 w 2076"/>
                <a:gd name="T33" fmla="*/ 1 h 700"/>
                <a:gd name="T34" fmla="*/ 1913 w 2076"/>
                <a:gd name="T35" fmla="*/ 5 h 700"/>
                <a:gd name="T36" fmla="*/ 1931 w 2076"/>
                <a:gd name="T37" fmla="*/ 10 h 700"/>
                <a:gd name="T38" fmla="*/ 1950 w 2076"/>
                <a:gd name="T39" fmla="*/ 16 h 700"/>
                <a:gd name="T40" fmla="*/ 1969 w 2076"/>
                <a:gd name="T41" fmla="*/ 25 h 700"/>
                <a:gd name="T42" fmla="*/ 2001 w 2076"/>
                <a:gd name="T43" fmla="*/ 47 h 700"/>
                <a:gd name="T44" fmla="*/ 2028 w 2076"/>
                <a:gd name="T45" fmla="*/ 74 h 700"/>
                <a:gd name="T46" fmla="*/ 2050 w 2076"/>
                <a:gd name="T47" fmla="*/ 106 h 700"/>
                <a:gd name="T48" fmla="*/ 2059 w 2076"/>
                <a:gd name="T49" fmla="*/ 125 h 700"/>
                <a:gd name="T50" fmla="*/ 2065 w 2076"/>
                <a:gd name="T51" fmla="*/ 144 h 700"/>
                <a:gd name="T52" fmla="*/ 2070 w 2076"/>
                <a:gd name="T53" fmla="*/ 162 h 700"/>
                <a:gd name="T54" fmla="*/ 2074 w 2076"/>
                <a:gd name="T55" fmla="*/ 183 h 700"/>
                <a:gd name="T56" fmla="*/ 2076 w 2076"/>
                <a:gd name="T57" fmla="*/ 205 h 700"/>
                <a:gd name="T58" fmla="*/ 2074 w 2076"/>
                <a:gd name="T59" fmla="*/ 203 h 700"/>
                <a:gd name="T60" fmla="*/ 2076 w 2076"/>
                <a:gd name="T61" fmla="*/ 496 h 700"/>
                <a:gd name="T62" fmla="*/ 2074 w 2076"/>
                <a:gd name="T63" fmla="*/ 517 h 700"/>
                <a:gd name="T64" fmla="*/ 2070 w 2076"/>
                <a:gd name="T65" fmla="*/ 537 h 700"/>
                <a:gd name="T66" fmla="*/ 2065 w 2076"/>
                <a:gd name="T67" fmla="*/ 556 h 700"/>
                <a:gd name="T68" fmla="*/ 2059 w 2076"/>
                <a:gd name="T69" fmla="*/ 575 h 700"/>
                <a:gd name="T70" fmla="*/ 2050 w 2076"/>
                <a:gd name="T71" fmla="*/ 593 h 700"/>
                <a:gd name="T72" fmla="*/ 2028 w 2076"/>
                <a:gd name="T73" fmla="*/ 625 h 700"/>
                <a:gd name="T74" fmla="*/ 2001 w 2076"/>
                <a:gd name="T75" fmla="*/ 653 h 700"/>
                <a:gd name="T76" fmla="*/ 1969 w 2076"/>
                <a:gd name="T77" fmla="*/ 675 h 700"/>
                <a:gd name="T78" fmla="*/ 1950 w 2076"/>
                <a:gd name="T79" fmla="*/ 683 h 700"/>
                <a:gd name="T80" fmla="*/ 1931 w 2076"/>
                <a:gd name="T81" fmla="*/ 690 h 700"/>
                <a:gd name="T82" fmla="*/ 1913 w 2076"/>
                <a:gd name="T83" fmla="*/ 695 h 700"/>
                <a:gd name="T84" fmla="*/ 1892 w 2076"/>
                <a:gd name="T85" fmla="*/ 698 h 700"/>
                <a:gd name="T86" fmla="*/ 1872 w 2076"/>
                <a:gd name="T87" fmla="*/ 700 h 700"/>
                <a:gd name="T88" fmla="*/ 204 w 2076"/>
                <a:gd name="T89" fmla="*/ 698 h 700"/>
                <a:gd name="T90" fmla="*/ 193 w 2076"/>
                <a:gd name="T91" fmla="*/ 698 h 700"/>
                <a:gd name="T92" fmla="*/ 173 w 2076"/>
                <a:gd name="T93" fmla="*/ 697 h 700"/>
                <a:gd name="T94" fmla="*/ 153 w 2076"/>
                <a:gd name="T95" fmla="*/ 693 h 700"/>
                <a:gd name="T96" fmla="*/ 134 w 2076"/>
                <a:gd name="T97" fmla="*/ 686 h 700"/>
                <a:gd name="T98" fmla="*/ 115 w 2076"/>
                <a:gd name="T99" fmla="*/ 680 h 700"/>
                <a:gd name="T100" fmla="*/ 90 w 2076"/>
                <a:gd name="T101" fmla="*/ 664 h 700"/>
                <a:gd name="T102" fmla="*/ 59 w 2076"/>
                <a:gd name="T103" fmla="*/ 639 h 700"/>
                <a:gd name="T104" fmla="*/ 34 w 2076"/>
                <a:gd name="T105" fmla="*/ 610 h 700"/>
                <a:gd name="T106" fmla="*/ 20 w 2076"/>
                <a:gd name="T107" fmla="*/ 585 h 700"/>
                <a:gd name="T108" fmla="*/ 12 w 2076"/>
                <a:gd name="T109" fmla="*/ 566 h 700"/>
                <a:gd name="T110" fmla="*/ 7 w 2076"/>
                <a:gd name="T111" fmla="*/ 547 h 700"/>
                <a:gd name="T112" fmla="*/ 2 w 2076"/>
                <a:gd name="T113" fmla="*/ 527 h 700"/>
                <a:gd name="T114" fmla="*/ 0 w 2076"/>
                <a:gd name="T115" fmla="*/ 507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76" h="700">
                  <a:moveTo>
                    <a:pt x="0" y="495"/>
                  </a:moveTo>
                  <a:lnTo>
                    <a:pt x="0" y="203"/>
                  </a:lnTo>
                  <a:lnTo>
                    <a:pt x="0" y="205"/>
                  </a:lnTo>
                  <a:lnTo>
                    <a:pt x="0" y="193"/>
                  </a:lnTo>
                  <a:lnTo>
                    <a:pt x="2" y="183"/>
                  </a:lnTo>
                  <a:lnTo>
                    <a:pt x="2" y="173"/>
                  </a:lnTo>
                  <a:lnTo>
                    <a:pt x="3" y="162"/>
                  </a:lnTo>
                  <a:lnTo>
                    <a:pt x="7" y="152"/>
                  </a:lnTo>
                  <a:lnTo>
                    <a:pt x="9" y="144"/>
                  </a:lnTo>
                  <a:lnTo>
                    <a:pt x="12" y="134"/>
                  </a:lnTo>
                  <a:lnTo>
                    <a:pt x="15" y="125"/>
                  </a:lnTo>
                  <a:lnTo>
                    <a:pt x="20" y="115"/>
                  </a:lnTo>
                  <a:lnTo>
                    <a:pt x="24" y="106"/>
                  </a:lnTo>
                  <a:lnTo>
                    <a:pt x="34" y="89"/>
                  </a:lnTo>
                  <a:lnTo>
                    <a:pt x="46" y="74"/>
                  </a:lnTo>
                  <a:lnTo>
                    <a:pt x="59" y="61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15" y="20"/>
                  </a:lnTo>
                  <a:lnTo>
                    <a:pt x="124" y="16"/>
                  </a:lnTo>
                  <a:lnTo>
                    <a:pt x="134" y="13"/>
                  </a:lnTo>
                  <a:lnTo>
                    <a:pt x="143" y="10"/>
                  </a:lnTo>
                  <a:lnTo>
                    <a:pt x="153" y="6"/>
                  </a:lnTo>
                  <a:lnTo>
                    <a:pt x="163" y="5"/>
                  </a:lnTo>
                  <a:lnTo>
                    <a:pt x="173" y="3"/>
                  </a:lnTo>
                  <a:lnTo>
                    <a:pt x="183" y="1"/>
                  </a:lnTo>
                  <a:lnTo>
                    <a:pt x="193" y="1"/>
                  </a:lnTo>
                  <a:lnTo>
                    <a:pt x="204" y="1"/>
                  </a:lnTo>
                  <a:lnTo>
                    <a:pt x="204" y="0"/>
                  </a:lnTo>
                  <a:lnTo>
                    <a:pt x="1870" y="0"/>
                  </a:lnTo>
                  <a:lnTo>
                    <a:pt x="1872" y="1"/>
                  </a:lnTo>
                  <a:lnTo>
                    <a:pt x="1882" y="1"/>
                  </a:lnTo>
                  <a:lnTo>
                    <a:pt x="1892" y="1"/>
                  </a:lnTo>
                  <a:lnTo>
                    <a:pt x="1903" y="3"/>
                  </a:lnTo>
                  <a:lnTo>
                    <a:pt x="1913" y="5"/>
                  </a:lnTo>
                  <a:lnTo>
                    <a:pt x="1923" y="6"/>
                  </a:lnTo>
                  <a:lnTo>
                    <a:pt x="1931" y="10"/>
                  </a:lnTo>
                  <a:lnTo>
                    <a:pt x="1942" y="13"/>
                  </a:lnTo>
                  <a:lnTo>
                    <a:pt x="1950" y="16"/>
                  </a:lnTo>
                  <a:lnTo>
                    <a:pt x="1960" y="20"/>
                  </a:lnTo>
                  <a:lnTo>
                    <a:pt x="1969" y="25"/>
                  </a:lnTo>
                  <a:lnTo>
                    <a:pt x="1986" y="35"/>
                  </a:lnTo>
                  <a:lnTo>
                    <a:pt x="2001" y="47"/>
                  </a:lnTo>
                  <a:lnTo>
                    <a:pt x="2015" y="61"/>
                  </a:lnTo>
                  <a:lnTo>
                    <a:pt x="2028" y="74"/>
                  </a:lnTo>
                  <a:lnTo>
                    <a:pt x="2040" y="89"/>
                  </a:lnTo>
                  <a:lnTo>
                    <a:pt x="2050" y="106"/>
                  </a:lnTo>
                  <a:lnTo>
                    <a:pt x="2055" y="115"/>
                  </a:lnTo>
                  <a:lnTo>
                    <a:pt x="2059" y="125"/>
                  </a:lnTo>
                  <a:lnTo>
                    <a:pt x="2062" y="134"/>
                  </a:lnTo>
                  <a:lnTo>
                    <a:pt x="2065" y="144"/>
                  </a:lnTo>
                  <a:lnTo>
                    <a:pt x="2069" y="152"/>
                  </a:lnTo>
                  <a:lnTo>
                    <a:pt x="2070" y="162"/>
                  </a:lnTo>
                  <a:lnTo>
                    <a:pt x="2072" y="173"/>
                  </a:lnTo>
                  <a:lnTo>
                    <a:pt x="2074" y="183"/>
                  </a:lnTo>
                  <a:lnTo>
                    <a:pt x="2074" y="193"/>
                  </a:lnTo>
                  <a:lnTo>
                    <a:pt x="2076" y="205"/>
                  </a:lnTo>
                  <a:lnTo>
                    <a:pt x="2074" y="203"/>
                  </a:lnTo>
                  <a:lnTo>
                    <a:pt x="2074" y="495"/>
                  </a:lnTo>
                  <a:lnTo>
                    <a:pt x="2076" y="496"/>
                  </a:lnTo>
                  <a:lnTo>
                    <a:pt x="2074" y="507"/>
                  </a:lnTo>
                  <a:lnTo>
                    <a:pt x="2074" y="517"/>
                  </a:lnTo>
                  <a:lnTo>
                    <a:pt x="2072" y="527"/>
                  </a:lnTo>
                  <a:lnTo>
                    <a:pt x="2070" y="537"/>
                  </a:lnTo>
                  <a:lnTo>
                    <a:pt x="2069" y="547"/>
                  </a:lnTo>
                  <a:lnTo>
                    <a:pt x="2065" y="556"/>
                  </a:lnTo>
                  <a:lnTo>
                    <a:pt x="2062" y="566"/>
                  </a:lnTo>
                  <a:lnTo>
                    <a:pt x="2059" y="575"/>
                  </a:lnTo>
                  <a:lnTo>
                    <a:pt x="2055" y="585"/>
                  </a:lnTo>
                  <a:lnTo>
                    <a:pt x="2050" y="593"/>
                  </a:lnTo>
                  <a:lnTo>
                    <a:pt x="2040" y="610"/>
                  </a:lnTo>
                  <a:lnTo>
                    <a:pt x="2028" y="625"/>
                  </a:lnTo>
                  <a:lnTo>
                    <a:pt x="2015" y="639"/>
                  </a:lnTo>
                  <a:lnTo>
                    <a:pt x="2001" y="653"/>
                  </a:lnTo>
                  <a:lnTo>
                    <a:pt x="1986" y="664"/>
                  </a:lnTo>
                  <a:lnTo>
                    <a:pt x="1969" y="675"/>
                  </a:lnTo>
                  <a:lnTo>
                    <a:pt x="1960" y="680"/>
                  </a:lnTo>
                  <a:lnTo>
                    <a:pt x="1950" y="683"/>
                  </a:lnTo>
                  <a:lnTo>
                    <a:pt x="1942" y="686"/>
                  </a:lnTo>
                  <a:lnTo>
                    <a:pt x="1931" y="690"/>
                  </a:lnTo>
                  <a:lnTo>
                    <a:pt x="1923" y="693"/>
                  </a:lnTo>
                  <a:lnTo>
                    <a:pt x="1913" y="695"/>
                  </a:lnTo>
                  <a:lnTo>
                    <a:pt x="1903" y="697"/>
                  </a:lnTo>
                  <a:lnTo>
                    <a:pt x="1892" y="698"/>
                  </a:lnTo>
                  <a:lnTo>
                    <a:pt x="1882" y="698"/>
                  </a:lnTo>
                  <a:lnTo>
                    <a:pt x="1872" y="700"/>
                  </a:lnTo>
                  <a:lnTo>
                    <a:pt x="1870" y="698"/>
                  </a:lnTo>
                  <a:lnTo>
                    <a:pt x="204" y="698"/>
                  </a:lnTo>
                  <a:lnTo>
                    <a:pt x="204" y="700"/>
                  </a:lnTo>
                  <a:lnTo>
                    <a:pt x="193" y="698"/>
                  </a:lnTo>
                  <a:lnTo>
                    <a:pt x="183" y="698"/>
                  </a:lnTo>
                  <a:lnTo>
                    <a:pt x="173" y="697"/>
                  </a:lnTo>
                  <a:lnTo>
                    <a:pt x="163" y="695"/>
                  </a:lnTo>
                  <a:lnTo>
                    <a:pt x="153" y="693"/>
                  </a:lnTo>
                  <a:lnTo>
                    <a:pt x="143" y="690"/>
                  </a:lnTo>
                  <a:lnTo>
                    <a:pt x="134" y="686"/>
                  </a:lnTo>
                  <a:lnTo>
                    <a:pt x="124" y="683"/>
                  </a:lnTo>
                  <a:lnTo>
                    <a:pt x="115" y="680"/>
                  </a:lnTo>
                  <a:lnTo>
                    <a:pt x="107" y="675"/>
                  </a:lnTo>
                  <a:lnTo>
                    <a:pt x="90" y="664"/>
                  </a:lnTo>
                  <a:lnTo>
                    <a:pt x="75" y="653"/>
                  </a:lnTo>
                  <a:lnTo>
                    <a:pt x="59" y="639"/>
                  </a:lnTo>
                  <a:lnTo>
                    <a:pt x="46" y="625"/>
                  </a:lnTo>
                  <a:lnTo>
                    <a:pt x="34" y="610"/>
                  </a:lnTo>
                  <a:lnTo>
                    <a:pt x="24" y="593"/>
                  </a:lnTo>
                  <a:lnTo>
                    <a:pt x="20" y="585"/>
                  </a:lnTo>
                  <a:lnTo>
                    <a:pt x="15" y="575"/>
                  </a:lnTo>
                  <a:lnTo>
                    <a:pt x="12" y="566"/>
                  </a:lnTo>
                  <a:lnTo>
                    <a:pt x="9" y="556"/>
                  </a:lnTo>
                  <a:lnTo>
                    <a:pt x="7" y="547"/>
                  </a:lnTo>
                  <a:lnTo>
                    <a:pt x="3" y="537"/>
                  </a:lnTo>
                  <a:lnTo>
                    <a:pt x="2" y="527"/>
                  </a:lnTo>
                  <a:lnTo>
                    <a:pt x="2" y="517"/>
                  </a:lnTo>
                  <a:lnTo>
                    <a:pt x="0" y="507"/>
                  </a:lnTo>
                  <a:lnTo>
                    <a:pt x="0" y="496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71" name="Rectangle 35"/>
            <p:cNvSpPr>
              <a:spLocks noChangeArrowheads="1"/>
            </p:cNvSpPr>
            <p:nvPr/>
          </p:nvSpPr>
          <p:spPr bwMode="auto">
            <a:xfrm>
              <a:off x="12473" y="6116"/>
              <a:ext cx="72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Carl Phelan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72" name="Rectangle 34"/>
            <p:cNvSpPr>
              <a:spLocks noChangeArrowheads="1"/>
            </p:cNvSpPr>
            <p:nvPr/>
          </p:nvSpPr>
          <p:spPr bwMode="auto">
            <a:xfrm>
              <a:off x="13265" y="6116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73" name="Rectangle 33"/>
            <p:cNvSpPr>
              <a:spLocks noChangeArrowheads="1"/>
            </p:cNvSpPr>
            <p:nvPr/>
          </p:nvSpPr>
          <p:spPr bwMode="auto">
            <a:xfrm>
              <a:off x="13312" y="6116"/>
              <a:ext cx="21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74" name="Rectangle 32"/>
            <p:cNvSpPr>
              <a:spLocks noChangeArrowheads="1"/>
            </p:cNvSpPr>
            <p:nvPr/>
          </p:nvSpPr>
          <p:spPr bwMode="auto">
            <a:xfrm>
              <a:off x="13528" y="6116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75" name="Rectangle 31"/>
            <p:cNvSpPr>
              <a:spLocks noChangeArrowheads="1"/>
            </p:cNvSpPr>
            <p:nvPr/>
          </p:nvSpPr>
          <p:spPr bwMode="auto">
            <a:xfrm>
              <a:off x="12346" y="6289"/>
              <a:ext cx="130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Programme Manager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76" name="Rectangle 30"/>
            <p:cNvSpPr>
              <a:spLocks noChangeArrowheads="1"/>
            </p:cNvSpPr>
            <p:nvPr/>
          </p:nvSpPr>
          <p:spPr bwMode="auto">
            <a:xfrm>
              <a:off x="12437" y="6460"/>
              <a:ext cx="16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77" name="Rectangle 29"/>
            <p:cNvSpPr>
              <a:spLocks noChangeArrowheads="1"/>
            </p:cNvSpPr>
            <p:nvPr/>
          </p:nvSpPr>
          <p:spPr bwMode="auto">
            <a:xfrm>
              <a:off x="12597" y="6460"/>
              <a:ext cx="9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&amp;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78" name="Rectangle 28"/>
            <p:cNvSpPr>
              <a:spLocks noChangeArrowheads="1"/>
            </p:cNvSpPr>
            <p:nvPr/>
          </p:nvSpPr>
          <p:spPr bwMode="auto">
            <a:xfrm>
              <a:off x="12693" y="6460"/>
              <a:ext cx="8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 and Finance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79" name="Line 27"/>
            <p:cNvSpPr>
              <a:spLocks noChangeShapeType="1"/>
            </p:cNvSpPr>
            <p:nvPr/>
          </p:nvSpPr>
          <p:spPr bwMode="auto">
            <a:xfrm>
              <a:off x="7064" y="1560"/>
              <a:ext cx="0" cy="1071"/>
            </a:xfrm>
            <a:prstGeom prst="line">
              <a:avLst/>
            </a:prstGeom>
            <a:noFill/>
            <a:ln w="14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80" name="Freeform 26"/>
            <p:cNvSpPr>
              <a:spLocks/>
            </p:cNvSpPr>
            <p:nvPr/>
          </p:nvSpPr>
          <p:spPr bwMode="auto">
            <a:xfrm>
              <a:off x="7064" y="2597"/>
              <a:ext cx="5962" cy="492"/>
            </a:xfrm>
            <a:custGeom>
              <a:avLst/>
              <a:gdLst>
                <a:gd name="T0" fmla="*/ 0 w 5962"/>
                <a:gd name="T1" fmla="*/ 34 h 492"/>
                <a:gd name="T2" fmla="*/ 424 w 5962"/>
                <a:gd name="T3" fmla="*/ 34 h 492"/>
                <a:gd name="T4" fmla="*/ 426 w 5962"/>
                <a:gd name="T5" fmla="*/ 34 h 492"/>
                <a:gd name="T6" fmla="*/ 426 w 5962"/>
                <a:gd name="T7" fmla="*/ 27 h 492"/>
                <a:gd name="T8" fmla="*/ 427 w 5962"/>
                <a:gd name="T9" fmla="*/ 20 h 492"/>
                <a:gd name="T10" fmla="*/ 431 w 5962"/>
                <a:gd name="T11" fmla="*/ 15 h 492"/>
                <a:gd name="T12" fmla="*/ 434 w 5962"/>
                <a:gd name="T13" fmla="*/ 10 h 492"/>
                <a:gd name="T14" fmla="*/ 439 w 5962"/>
                <a:gd name="T15" fmla="*/ 7 h 492"/>
                <a:gd name="T16" fmla="*/ 446 w 5962"/>
                <a:gd name="T17" fmla="*/ 3 h 492"/>
                <a:gd name="T18" fmla="*/ 453 w 5962"/>
                <a:gd name="T19" fmla="*/ 1 h 492"/>
                <a:gd name="T20" fmla="*/ 460 w 5962"/>
                <a:gd name="T21" fmla="*/ 0 h 492"/>
                <a:gd name="T22" fmla="*/ 466 w 5962"/>
                <a:gd name="T23" fmla="*/ 1 h 492"/>
                <a:gd name="T24" fmla="*/ 471 w 5962"/>
                <a:gd name="T25" fmla="*/ 3 h 492"/>
                <a:gd name="T26" fmla="*/ 478 w 5962"/>
                <a:gd name="T27" fmla="*/ 7 h 492"/>
                <a:gd name="T28" fmla="*/ 483 w 5962"/>
                <a:gd name="T29" fmla="*/ 10 h 492"/>
                <a:gd name="T30" fmla="*/ 487 w 5962"/>
                <a:gd name="T31" fmla="*/ 15 h 492"/>
                <a:gd name="T32" fmla="*/ 490 w 5962"/>
                <a:gd name="T33" fmla="*/ 20 h 492"/>
                <a:gd name="T34" fmla="*/ 492 w 5962"/>
                <a:gd name="T35" fmla="*/ 27 h 492"/>
                <a:gd name="T36" fmla="*/ 493 w 5962"/>
                <a:gd name="T37" fmla="*/ 34 h 492"/>
                <a:gd name="T38" fmla="*/ 493 w 5962"/>
                <a:gd name="T39" fmla="*/ 34 h 492"/>
                <a:gd name="T40" fmla="*/ 492 w 5962"/>
                <a:gd name="T41" fmla="*/ 34 h 492"/>
                <a:gd name="T42" fmla="*/ 3902 w 5962"/>
                <a:gd name="T43" fmla="*/ 34 h 492"/>
                <a:gd name="T44" fmla="*/ 3902 w 5962"/>
                <a:gd name="T45" fmla="*/ 34 h 492"/>
                <a:gd name="T46" fmla="*/ 3903 w 5962"/>
                <a:gd name="T47" fmla="*/ 27 h 492"/>
                <a:gd name="T48" fmla="*/ 3905 w 5962"/>
                <a:gd name="T49" fmla="*/ 20 h 492"/>
                <a:gd name="T50" fmla="*/ 3908 w 5962"/>
                <a:gd name="T51" fmla="*/ 15 h 492"/>
                <a:gd name="T52" fmla="*/ 3912 w 5962"/>
                <a:gd name="T53" fmla="*/ 10 h 492"/>
                <a:gd name="T54" fmla="*/ 3917 w 5962"/>
                <a:gd name="T55" fmla="*/ 7 h 492"/>
                <a:gd name="T56" fmla="*/ 3924 w 5962"/>
                <a:gd name="T57" fmla="*/ 3 h 492"/>
                <a:gd name="T58" fmla="*/ 3929 w 5962"/>
                <a:gd name="T59" fmla="*/ 1 h 492"/>
                <a:gd name="T60" fmla="*/ 3936 w 5962"/>
                <a:gd name="T61" fmla="*/ 0 h 492"/>
                <a:gd name="T62" fmla="*/ 3942 w 5962"/>
                <a:gd name="T63" fmla="*/ 1 h 492"/>
                <a:gd name="T64" fmla="*/ 3949 w 5962"/>
                <a:gd name="T65" fmla="*/ 3 h 492"/>
                <a:gd name="T66" fmla="*/ 3954 w 5962"/>
                <a:gd name="T67" fmla="*/ 7 h 492"/>
                <a:gd name="T68" fmla="*/ 3959 w 5962"/>
                <a:gd name="T69" fmla="*/ 10 h 492"/>
                <a:gd name="T70" fmla="*/ 3964 w 5962"/>
                <a:gd name="T71" fmla="*/ 15 h 492"/>
                <a:gd name="T72" fmla="*/ 3968 w 5962"/>
                <a:gd name="T73" fmla="*/ 20 h 492"/>
                <a:gd name="T74" fmla="*/ 3969 w 5962"/>
                <a:gd name="T75" fmla="*/ 27 h 492"/>
                <a:gd name="T76" fmla="*/ 3969 w 5962"/>
                <a:gd name="T77" fmla="*/ 34 h 492"/>
                <a:gd name="T78" fmla="*/ 3969 w 5962"/>
                <a:gd name="T79" fmla="*/ 34 h 492"/>
                <a:gd name="T80" fmla="*/ 3969 w 5962"/>
                <a:gd name="T81" fmla="*/ 34 h 492"/>
                <a:gd name="T82" fmla="*/ 5962 w 5962"/>
                <a:gd name="T83" fmla="*/ 34 h 492"/>
                <a:gd name="T84" fmla="*/ 5962 w 5962"/>
                <a:gd name="T85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62" h="492">
                  <a:moveTo>
                    <a:pt x="0" y="34"/>
                  </a:moveTo>
                  <a:lnTo>
                    <a:pt x="424" y="34"/>
                  </a:lnTo>
                  <a:lnTo>
                    <a:pt x="426" y="34"/>
                  </a:lnTo>
                  <a:lnTo>
                    <a:pt x="426" y="27"/>
                  </a:lnTo>
                  <a:lnTo>
                    <a:pt x="427" y="20"/>
                  </a:lnTo>
                  <a:lnTo>
                    <a:pt x="431" y="15"/>
                  </a:lnTo>
                  <a:lnTo>
                    <a:pt x="434" y="10"/>
                  </a:lnTo>
                  <a:lnTo>
                    <a:pt x="439" y="7"/>
                  </a:lnTo>
                  <a:lnTo>
                    <a:pt x="446" y="3"/>
                  </a:lnTo>
                  <a:lnTo>
                    <a:pt x="453" y="1"/>
                  </a:lnTo>
                  <a:lnTo>
                    <a:pt x="460" y="0"/>
                  </a:lnTo>
                  <a:lnTo>
                    <a:pt x="466" y="1"/>
                  </a:lnTo>
                  <a:lnTo>
                    <a:pt x="471" y="3"/>
                  </a:lnTo>
                  <a:lnTo>
                    <a:pt x="478" y="7"/>
                  </a:lnTo>
                  <a:lnTo>
                    <a:pt x="483" y="10"/>
                  </a:lnTo>
                  <a:lnTo>
                    <a:pt x="487" y="15"/>
                  </a:lnTo>
                  <a:lnTo>
                    <a:pt x="490" y="20"/>
                  </a:lnTo>
                  <a:lnTo>
                    <a:pt x="492" y="27"/>
                  </a:lnTo>
                  <a:lnTo>
                    <a:pt x="493" y="34"/>
                  </a:lnTo>
                  <a:lnTo>
                    <a:pt x="492" y="34"/>
                  </a:lnTo>
                  <a:lnTo>
                    <a:pt x="3902" y="34"/>
                  </a:lnTo>
                  <a:lnTo>
                    <a:pt x="3903" y="27"/>
                  </a:lnTo>
                  <a:lnTo>
                    <a:pt x="3905" y="20"/>
                  </a:lnTo>
                  <a:lnTo>
                    <a:pt x="3908" y="15"/>
                  </a:lnTo>
                  <a:lnTo>
                    <a:pt x="3912" y="10"/>
                  </a:lnTo>
                  <a:lnTo>
                    <a:pt x="3917" y="7"/>
                  </a:lnTo>
                  <a:lnTo>
                    <a:pt x="3924" y="3"/>
                  </a:lnTo>
                  <a:lnTo>
                    <a:pt x="3929" y="1"/>
                  </a:lnTo>
                  <a:lnTo>
                    <a:pt x="3936" y="0"/>
                  </a:lnTo>
                  <a:lnTo>
                    <a:pt x="3942" y="1"/>
                  </a:lnTo>
                  <a:lnTo>
                    <a:pt x="3949" y="3"/>
                  </a:lnTo>
                  <a:lnTo>
                    <a:pt x="3954" y="7"/>
                  </a:lnTo>
                  <a:lnTo>
                    <a:pt x="3959" y="10"/>
                  </a:lnTo>
                  <a:lnTo>
                    <a:pt x="3964" y="15"/>
                  </a:lnTo>
                  <a:lnTo>
                    <a:pt x="3968" y="20"/>
                  </a:lnTo>
                  <a:lnTo>
                    <a:pt x="3969" y="27"/>
                  </a:lnTo>
                  <a:lnTo>
                    <a:pt x="3969" y="34"/>
                  </a:lnTo>
                  <a:lnTo>
                    <a:pt x="5962" y="34"/>
                  </a:lnTo>
                  <a:lnTo>
                    <a:pt x="5962" y="492"/>
                  </a:lnTo>
                </a:path>
              </a:pathLst>
            </a:custGeom>
            <a:noFill/>
            <a:ln w="14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81" name="Line 25"/>
            <p:cNvSpPr>
              <a:spLocks noChangeShapeType="1"/>
            </p:cNvSpPr>
            <p:nvPr/>
          </p:nvSpPr>
          <p:spPr bwMode="auto">
            <a:xfrm>
              <a:off x="1943" y="2631"/>
              <a:ext cx="0" cy="458"/>
            </a:xfrm>
            <a:prstGeom prst="line">
              <a:avLst/>
            </a:prstGeom>
            <a:noFill/>
            <a:ln w="14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82" name="Freeform 24"/>
            <p:cNvSpPr>
              <a:spLocks/>
            </p:cNvSpPr>
            <p:nvPr/>
          </p:nvSpPr>
          <p:spPr bwMode="auto">
            <a:xfrm>
              <a:off x="1943" y="2605"/>
              <a:ext cx="5121" cy="178"/>
            </a:xfrm>
            <a:custGeom>
              <a:avLst/>
              <a:gdLst>
                <a:gd name="T0" fmla="*/ 5121 w 5121"/>
                <a:gd name="T1" fmla="*/ 0 h 178"/>
                <a:gd name="T2" fmla="*/ 5121 w 5121"/>
                <a:gd name="T3" fmla="*/ 26 h 178"/>
                <a:gd name="T4" fmla="*/ 0 w 5121"/>
                <a:gd name="T5" fmla="*/ 26 h 178"/>
                <a:gd name="T6" fmla="*/ 0 w 5121"/>
                <a:gd name="T7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21" h="178">
                  <a:moveTo>
                    <a:pt x="5121" y="0"/>
                  </a:moveTo>
                  <a:lnTo>
                    <a:pt x="5121" y="26"/>
                  </a:lnTo>
                  <a:lnTo>
                    <a:pt x="0" y="26"/>
                  </a:lnTo>
                  <a:lnTo>
                    <a:pt x="0" y="178"/>
                  </a:lnTo>
                </a:path>
              </a:pathLst>
            </a:custGeom>
            <a:noFill/>
            <a:ln w="14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83" name="Line 23"/>
            <p:cNvSpPr>
              <a:spLocks noChangeShapeType="1"/>
            </p:cNvSpPr>
            <p:nvPr/>
          </p:nvSpPr>
          <p:spPr bwMode="auto">
            <a:xfrm>
              <a:off x="5536" y="2631"/>
              <a:ext cx="0" cy="458"/>
            </a:xfrm>
            <a:prstGeom prst="line">
              <a:avLst/>
            </a:prstGeom>
            <a:noFill/>
            <a:ln w="14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84" name="Line 22"/>
            <p:cNvSpPr>
              <a:spLocks noChangeShapeType="1"/>
            </p:cNvSpPr>
            <p:nvPr/>
          </p:nvSpPr>
          <p:spPr bwMode="auto">
            <a:xfrm>
              <a:off x="9662" y="2631"/>
              <a:ext cx="0" cy="458"/>
            </a:xfrm>
            <a:prstGeom prst="line">
              <a:avLst/>
            </a:prstGeom>
            <a:noFill/>
            <a:ln w="14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85" name="Rectangle 21"/>
            <p:cNvSpPr>
              <a:spLocks noChangeArrowheads="1"/>
            </p:cNvSpPr>
            <p:nvPr/>
          </p:nvSpPr>
          <p:spPr bwMode="auto">
            <a:xfrm>
              <a:off x="5684" y="6123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86" name="Rectangle 20"/>
            <p:cNvSpPr>
              <a:spLocks noChangeArrowheads="1"/>
            </p:cNvSpPr>
            <p:nvPr/>
          </p:nvSpPr>
          <p:spPr bwMode="auto">
            <a:xfrm>
              <a:off x="4624" y="6467"/>
              <a:ext cx="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87" name="Rectangle 19"/>
            <p:cNvSpPr>
              <a:spLocks noChangeArrowheads="1"/>
            </p:cNvSpPr>
            <p:nvPr/>
          </p:nvSpPr>
          <p:spPr bwMode="auto">
            <a:xfrm>
              <a:off x="5280" y="6467"/>
              <a:ext cx="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88" name="Rectangle 18"/>
            <p:cNvSpPr>
              <a:spLocks noChangeArrowheads="1"/>
            </p:cNvSpPr>
            <p:nvPr/>
          </p:nvSpPr>
          <p:spPr bwMode="auto">
            <a:xfrm>
              <a:off x="5416" y="6467"/>
              <a:ext cx="91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89" name="Freeform 17"/>
            <p:cNvSpPr>
              <a:spLocks/>
            </p:cNvSpPr>
            <p:nvPr/>
          </p:nvSpPr>
          <p:spPr bwMode="auto">
            <a:xfrm>
              <a:off x="8612" y="6133"/>
              <a:ext cx="2140" cy="687"/>
            </a:xfrm>
            <a:custGeom>
              <a:avLst/>
              <a:gdLst>
                <a:gd name="T0" fmla="*/ 0 w 2140"/>
                <a:gd name="T1" fmla="*/ 204 h 687"/>
                <a:gd name="T2" fmla="*/ 0 w 2140"/>
                <a:gd name="T3" fmla="*/ 194 h 687"/>
                <a:gd name="T4" fmla="*/ 2 w 2140"/>
                <a:gd name="T5" fmla="*/ 173 h 687"/>
                <a:gd name="T6" fmla="*/ 7 w 2140"/>
                <a:gd name="T7" fmla="*/ 153 h 687"/>
                <a:gd name="T8" fmla="*/ 12 w 2140"/>
                <a:gd name="T9" fmla="*/ 134 h 687"/>
                <a:gd name="T10" fmla="*/ 21 w 2140"/>
                <a:gd name="T11" fmla="*/ 116 h 687"/>
                <a:gd name="T12" fmla="*/ 34 w 2140"/>
                <a:gd name="T13" fmla="*/ 90 h 687"/>
                <a:gd name="T14" fmla="*/ 60 w 2140"/>
                <a:gd name="T15" fmla="*/ 60 h 687"/>
                <a:gd name="T16" fmla="*/ 90 w 2140"/>
                <a:gd name="T17" fmla="*/ 34 h 687"/>
                <a:gd name="T18" fmla="*/ 116 w 2140"/>
                <a:gd name="T19" fmla="*/ 21 h 687"/>
                <a:gd name="T20" fmla="*/ 134 w 2140"/>
                <a:gd name="T21" fmla="*/ 12 h 687"/>
                <a:gd name="T22" fmla="*/ 153 w 2140"/>
                <a:gd name="T23" fmla="*/ 7 h 687"/>
                <a:gd name="T24" fmla="*/ 173 w 2140"/>
                <a:gd name="T25" fmla="*/ 2 h 687"/>
                <a:gd name="T26" fmla="*/ 194 w 2140"/>
                <a:gd name="T27" fmla="*/ 0 h 687"/>
                <a:gd name="T28" fmla="*/ 204 w 2140"/>
                <a:gd name="T29" fmla="*/ 0 h 687"/>
                <a:gd name="T30" fmla="*/ 1937 w 2140"/>
                <a:gd name="T31" fmla="*/ 0 h 687"/>
                <a:gd name="T32" fmla="*/ 1957 w 2140"/>
                <a:gd name="T33" fmla="*/ 0 h 687"/>
                <a:gd name="T34" fmla="*/ 1977 w 2140"/>
                <a:gd name="T35" fmla="*/ 4 h 687"/>
                <a:gd name="T36" fmla="*/ 1996 w 2140"/>
                <a:gd name="T37" fmla="*/ 9 h 687"/>
                <a:gd name="T38" fmla="*/ 2015 w 2140"/>
                <a:gd name="T39" fmla="*/ 15 h 687"/>
                <a:gd name="T40" fmla="*/ 2033 w 2140"/>
                <a:gd name="T41" fmla="*/ 24 h 687"/>
                <a:gd name="T42" fmla="*/ 2066 w 2140"/>
                <a:gd name="T43" fmla="*/ 46 h 687"/>
                <a:gd name="T44" fmla="*/ 2093 w 2140"/>
                <a:gd name="T45" fmla="*/ 73 h 687"/>
                <a:gd name="T46" fmla="*/ 2115 w 2140"/>
                <a:gd name="T47" fmla="*/ 107 h 687"/>
                <a:gd name="T48" fmla="*/ 2123 w 2140"/>
                <a:gd name="T49" fmla="*/ 124 h 687"/>
                <a:gd name="T50" fmla="*/ 2130 w 2140"/>
                <a:gd name="T51" fmla="*/ 143 h 687"/>
                <a:gd name="T52" fmla="*/ 2135 w 2140"/>
                <a:gd name="T53" fmla="*/ 163 h 687"/>
                <a:gd name="T54" fmla="*/ 2138 w 2140"/>
                <a:gd name="T55" fmla="*/ 183 h 687"/>
                <a:gd name="T56" fmla="*/ 2140 w 2140"/>
                <a:gd name="T57" fmla="*/ 204 h 687"/>
                <a:gd name="T58" fmla="*/ 2140 w 2140"/>
                <a:gd name="T59" fmla="*/ 204 h 687"/>
                <a:gd name="T60" fmla="*/ 2140 w 2140"/>
                <a:gd name="T61" fmla="*/ 484 h 687"/>
                <a:gd name="T62" fmla="*/ 2138 w 2140"/>
                <a:gd name="T63" fmla="*/ 504 h 687"/>
                <a:gd name="T64" fmla="*/ 2135 w 2140"/>
                <a:gd name="T65" fmla="*/ 524 h 687"/>
                <a:gd name="T66" fmla="*/ 2130 w 2140"/>
                <a:gd name="T67" fmla="*/ 545 h 687"/>
                <a:gd name="T68" fmla="*/ 2123 w 2140"/>
                <a:gd name="T69" fmla="*/ 563 h 687"/>
                <a:gd name="T70" fmla="*/ 2115 w 2140"/>
                <a:gd name="T71" fmla="*/ 580 h 687"/>
                <a:gd name="T72" fmla="*/ 2093 w 2140"/>
                <a:gd name="T73" fmla="*/ 614 h 687"/>
                <a:gd name="T74" fmla="*/ 2066 w 2140"/>
                <a:gd name="T75" fmla="*/ 641 h 687"/>
                <a:gd name="T76" fmla="*/ 2033 w 2140"/>
                <a:gd name="T77" fmla="*/ 663 h 687"/>
                <a:gd name="T78" fmla="*/ 2015 w 2140"/>
                <a:gd name="T79" fmla="*/ 672 h 687"/>
                <a:gd name="T80" fmla="*/ 1996 w 2140"/>
                <a:gd name="T81" fmla="*/ 679 h 687"/>
                <a:gd name="T82" fmla="*/ 1977 w 2140"/>
                <a:gd name="T83" fmla="*/ 684 h 687"/>
                <a:gd name="T84" fmla="*/ 1957 w 2140"/>
                <a:gd name="T85" fmla="*/ 687 h 687"/>
                <a:gd name="T86" fmla="*/ 1937 w 2140"/>
                <a:gd name="T87" fmla="*/ 687 h 687"/>
                <a:gd name="T88" fmla="*/ 204 w 2140"/>
                <a:gd name="T89" fmla="*/ 687 h 687"/>
                <a:gd name="T90" fmla="*/ 194 w 2140"/>
                <a:gd name="T91" fmla="*/ 687 h 687"/>
                <a:gd name="T92" fmla="*/ 173 w 2140"/>
                <a:gd name="T93" fmla="*/ 685 h 687"/>
                <a:gd name="T94" fmla="*/ 153 w 2140"/>
                <a:gd name="T95" fmla="*/ 680 h 687"/>
                <a:gd name="T96" fmla="*/ 134 w 2140"/>
                <a:gd name="T97" fmla="*/ 675 h 687"/>
                <a:gd name="T98" fmla="*/ 116 w 2140"/>
                <a:gd name="T99" fmla="*/ 667 h 687"/>
                <a:gd name="T100" fmla="*/ 90 w 2140"/>
                <a:gd name="T101" fmla="*/ 653 h 687"/>
                <a:gd name="T102" fmla="*/ 60 w 2140"/>
                <a:gd name="T103" fmla="*/ 628 h 687"/>
                <a:gd name="T104" fmla="*/ 34 w 2140"/>
                <a:gd name="T105" fmla="*/ 597 h 687"/>
                <a:gd name="T106" fmla="*/ 21 w 2140"/>
                <a:gd name="T107" fmla="*/ 572 h 687"/>
                <a:gd name="T108" fmla="*/ 12 w 2140"/>
                <a:gd name="T109" fmla="*/ 553 h 687"/>
                <a:gd name="T110" fmla="*/ 7 w 2140"/>
                <a:gd name="T111" fmla="*/ 534 h 687"/>
                <a:gd name="T112" fmla="*/ 2 w 2140"/>
                <a:gd name="T113" fmla="*/ 514 h 687"/>
                <a:gd name="T114" fmla="*/ 0 w 2140"/>
                <a:gd name="T115" fmla="*/ 494 h 687"/>
                <a:gd name="T116" fmla="*/ 0 w 2140"/>
                <a:gd name="T117" fmla="*/ 484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0" h="687">
                  <a:moveTo>
                    <a:pt x="0" y="484"/>
                  </a:moveTo>
                  <a:lnTo>
                    <a:pt x="0" y="204"/>
                  </a:lnTo>
                  <a:lnTo>
                    <a:pt x="0" y="194"/>
                  </a:lnTo>
                  <a:lnTo>
                    <a:pt x="0" y="183"/>
                  </a:lnTo>
                  <a:lnTo>
                    <a:pt x="2" y="173"/>
                  </a:lnTo>
                  <a:lnTo>
                    <a:pt x="4" y="163"/>
                  </a:lnTo>
                  <a:lnTo>
                    <a:pt x="7" y="153"/>
                  </a:lnTo>
                  <a:lnTo>
                    <a:pt x="9" y="143"/>
                  </a:lnTo>
                  <a:lnTo>
                    <a:pt x="12" y="134"/>
                  </a:lnTo>
                  <a:lnTo>
                    <a:pt x="16" y="124"/>
                  </a:lnTo>
                  <a:lnTo>
                    <a:pt x="21" y="116"/>
                  </a:lnTo>
                  <a:lnTo>
                    <a:pt x="24" y="107"/>
                  </a:lnTo>
                  <a:lnTo>
                    <a:pt x="34" y="90"/>
                  </a:lnTo>
                  <a:lnTo>
                    <a:pt x="46" y="73"/>
                  </a:lnTo>
                  <a:lnTo>
                    <a:pt x="60" y="60"/>
                  </a:lnTo>
                  <a:lnTo>
                    <a:pt x="73" y="46"/>
                  </a:lnTo>
                  <a:lnTo>
                    <a:pt x="90" y="34"/>
                  </a:lnTo>
                  <a:lnTo>
                    <a:pt x="107" y="24"/>
                  </a:lnTo>
                  <a:lnTo>
                    <a:pt x="116" y="21"/>
                  </a:lnTo>
                  <a:lnTo>
                    <a:pt x="124" y="15"/>
                  </a:lnTo>
                  <a:lnTo>
                    <a:pt x="134" y="12"/>
                  </a:lnTo>
                  <a:lnTo>
                    <a:pt x="143" y="9"/>
                  </a:lnTo>
                  <a:lnTo>
                    <a:pt x="153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1935" y="0"/>
                  </a:lnTo>
                  <a:lnTo>
                    <a:pt x="1937" y="0"/>
                  </a:lnTo>
                  <a:lnTo>
                    <a:pt x="1947" y="0"/>
                  </a:lnTo>
                  <a:lnTo>
                    <a:pt x="1957" y="0"/>
                  </a:lnTo>
                  <a:lnTo>
                    <a:pt x="1967" y="2"/>
                  </a:lnTo>
                  <a:lnTo>
                    <a:pt x="1977" y="4"/>
                  </a:lnTo>
                  <a:lnTo>
                    <a:pt x="1988" y="7"/>
                  </a:lnTo>
                  <a:lnTo>
                    <a:pt x="1996" y="9"/>
                  </a:lnTo>
                  <a:lnTo>
                    <a:pt x="2006" y="12"/>
                  </a:lnTo>
                  <a:lnTo>
                    <a:pt x="2015" y="15"/>
                  </a:lnTo>
                  <a:lnTo>
                    <a:pt x="2025" y="21"/>
                  </a:lnTo>
                  <a:lnTo>
                    <a:pt x="2033" y="24"/>
                  </a:lnTo>
                  <a:lnTo>
                    <a:pt x="2050" y="34"/>
                  </a:lnTo>
                  <a:lnTo>
                    <a:pt x="2066" y="46"/>
                  </a:lnTo>
                  <a:lnTo>
                    <a:pt x="2081" y="60"/>
                  </a:lnTo>
                  <a:lnTo>
                    <a:pt x="2093" y="73"/>
                  </a:lnTo>
                  <a:lnTo>
                    <a:pt x="2105" y="90"/>
                  </a:lnTo>
                  <a:lnTo>
                    <a:pt x="2115" y="107"/>
                  </a:lnTo>
                  <a:lnTo>
                    <a:pt x="2120" y="116"/>
                  </a:lnTo>
                  <a:lnTo>
                    <a:pt x="2123" y="124"/>
                  </a:lnTo>
                  <a:lnTo>
                    <a:pt x="2127" y="134"/>
                  </a:lnTo>
                  <a:lnTo>
                    <a:pt x="2130" y="143"/>
                  </a:lnTo>
                  <a:lnTo>
                    <a:pt x="2133" y="153"/>
                  </a:lnTo>
                  <a:lnTo>
                    <a:pt x="2135" y="163"/>
                  </a:lnTo>
                  <a:lnTo>
                    <a:pt x="2137" y="173"/>
                  </a:lnTo>
                  <a:lnTo>
                    <a:pt x="2138" y="183"/>
                  </a:lnTo>
                  <a:lnTo>
                    <a:pt x="2140" y="194"/>
                  </a:lnTo>
                  <a:lnTo>
                    <a:pt x="2140" y="204"/>
                  </a:lnTo>
                  <a:lnTo>
                    <a:pt x="2140" y="484"/>
                  </a:lnTo>
                  <a:lnTo>
                    <a:pt x="2140" y="494"/>
                  </a:lnTo>
                  <a:lnTo>
                    <a:pt x="2138" y="504"/>
                  </a:lnTo>
                  <a:lnTo>
                    <a:pt x="2137" y="514"/>
                  </a:lnTo>
                  <a:lnTo>
                    <a:pt x="2135" y="524"/>
                  </a:lnTo>
                  <a:lnTo>
                    <a:pt x="2133" y="534"/>
                  </a:lnTo>
                  <a:lnTo>
                    <a:pt x="2130" y="545"/>
                  </a:lnTo>
                  <a:lnTo>
                    <a:pt x="2127" y="553"/>
                  </a:lnTo>
                  <a:lnTo>
                    <a:pt x="2123" y="563"/>
                  </a:lnTo>
                  <a:lnTo>
                    <a:pt x="2120" y="572"/>
                  </a:lnTo>
                  <a:lnTo>
                    <a:pt x="2115" y="580"/>
                  </a:lnTo>
                  <a:lnTo>
                    <a:pt x="2105" y="597"/>
                  </a:lnTo>
                  <a:lnTo>
                    <a:pt x="2093" y="614"/>
                  </a:lnTo>
                  <a:lnTo>
                    <a:pt x="2081" y="628"/>
                  </a:lnTo>
                  <a:lnTo>
                    <a:pt x="2066" y="641"/>
                  </a:lnTo>
                  <a:lnTo>
                    <a:pt x="2050" y="653"/>
                  </a:lnTo>
                  <a:lnTo>
                    <a:pt x="2033" y="663"/>
                  </a:lnTo>
                  <a:lnTo>
                    <a:pt x="2025" y="667"/>
                  </a:lnTo>
                  <a:lnTo>
                    <a:pt x="2015" y="672"/>
                  </a:lnTo>
                  <a:lnTo>
                    <a:pt x="2006" y="675"/>
                  </a:lnTo>
                  <a:lnTo>
                    <a:pt x="1996" y="679"/>
                  </a:lnTo>
                  <a:lnTo>
                    <a:pt x="1988" y="680"/>
                  </a:lnTo>
                  <a:lnTo>
                    <a:pt x="1977" y="684"/>
                  </a:lnTo>
                  <a:lnTo>
                    <a:pt x="1967" y="685"/>
                  </a:lnTo>
                  <a:lnTo>
                    <a:pt x="1957" y="687"/>
                  </a:lnTo>
                  <a:lnTo>
                    <a:pt x="1947" y="687"/>
                  </a:lnTo>
                  <a:lnTo>
                    <a:pt x="1937" y="687"/>
                  </a:lnTo>
                  <a:lnTo>
                    <a:pt x="1935" y="687"/>
                  </a:lnTo>
                  <a:lnTo>
                    <a:pt x="204" y="687"/>
                  </a:lnTo>
                  <a:lnTo>
                    <a:pt x="194" y="687"/>
                  </a:lnTo>
                  <a:lnTo>
                    <a:pt x="183" y="687"/>
                  </a:lnTo>
                  <a:lnTo>
                    <a:pt x="173" y="685"/>
                  </a:lnTo>
                  <a:lnTo>
                    <a:pt x="163" y="684"/>
                  </a:lnTo>
                  <a:lnTo>
                    <a:pt x="153" y="680"/>
                  </a:lnTo>
                  <a:lnTo>
                    <a:pt x="143" y="679"/>
                  </a:lnTo>
                  <a:lnTo>
                    <a:pt x="134" y="675"/>
                  </a:lnTo>
                  <a:lnTo>
                    <a:pt x="124" y="672"/>
                  </a:lnTo>
                  <a:lnTo>
                    <a:pt x="116" y="667"/>
                  </a:lnTo>
                  <a:lnTo>
                    <a:pt x="107" y="663"/>
                  </a:lnTo>
                  <a:lnTo>
                    <a:pt x="90" y="653"/>
                  </a:lnTo>
                  <a:lnTo>
                    <a:pt x="73" y="641"/>
                  </a:lnTo>
                  <a:lnTo>
                    <a:pt x="60" y="628"/>
                  </a:lnTo>
                  <a:lnTo>
                    <a:pt x="46" y="614"/>
                  </a:lnTo>
                  <a:lnTo>
                    <a:pt x="34" y="597"/>
                  </a:lnTo>
                  <a:lnTo>
                    <a:pt x="24" y="580"/>
                  </a:lnTo>
                  <a:lnTo>
                    <a:pt x="21" y="572"/>
                  </a:lnTo>
                  <a:lnTo>
                    <a:pt x="16" y="563"/>
                  </a:lnTo>
                  <a:lnTo>
                    <a:pt x="12" y="553"/>
                  </a:lnTo>
                  <a:lnTo>
                    <a:pt x="9" y="545"/>
                  </a:lnTo>
                  <a:lnTo>
                    <a:pt x="7" y="534"/>
                  </a:lnTo>
                  <a:lnTo>
                    <a:pt x="4" y="524"/>
                  </a:lnTo>
                  <a:lnTo>
                    <a:pt x="2" y="514"/>
                  </a:lnTo>
                  <a:lnTo>
                    <a:pt x="0" y="504"/>
                  </a:lnTo>
                  <a:lnTo>
                    <a:pt x="0" y="494"/>
                  </a:lnTo>
                  <a:lnTo>
                    <a:pt x="0" y="484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90" name="Freeform 16"/>
            <p:cNvSpPr>
              <a:spLocks/>
            </p:cNvSpPr>
            <p:nvPr/>
          </p:nvSpPr>
          <p:spPr bwMode="auto">
            <a:xfrm>
              <a:off x="8612" y="6133"/>
              <a:ext cx="2140" cy="687"/>
            </a:xfrm>
            <a:custGeom>
              <a:avLst/>
              <a:gdLst>
                <a:gd name="T0" fmla="*/ 0 w 2140"/>
                <a:gd name="T1" fmla="*/ 204 h 687"/>
                <a:gd name="T2" fmla="*/ 0 w 2140"/>
                <a:gd name="T3" fmla="*/ 194 h 687"/>
                <a:gd name="T4" fmla="*/ 2 w 2140"/>
                <a:gd name="T5" fmla="*/ 173 h 687"/>
                <a:gd name="T6" fmla="*/ 7 w 2140"/>
                <a:gd name="T7" fmla="*/ 153 h 687"/>
                <a:gd name="T8" fmla="*/ 12 w 2140"/>
                <a:gd name="T9" fmla="*/ 134 h 687"/>
                <a:gd name="T10" fmla="*/ 21 w 2140"/>
                <a:gd name="T11" fmla="*/ 116 h 687"/>
                <a:gd name="T12" fmla="*/ 34 w 2140"/>
                <a:gd name="T13" fmla="*/ 90 h 687"/>
                <a:gd name="T14" fmla="*/ 60 w 2140"/>
                <a:gd name="T15" fmla="*/ 60 h 687"/>
                <a:gd name="T16" fmla="*/ 90 w 2140"/>
                <a:gd name="T17" fmla="*/ 34 h 687"/>
                <a:gd name="T18" fmla="*/ 116 w 2140"/>
                <a:gd name="T19" fmla="*/ 21 h 687"/>
                <a:gd name="T20" fmla="*/ 134 w 2140"/>
                <a:gd name="T21" fmla="*/ 12 h 687"/>
                <a:gd name="T22" fmla="*/ 153 w 2140"/>
                <a:gd name="T23" fmla="*/ 7 h 687"/>
                <a:gd name="T24" fmla="*/ 173 w 2140"/>
                <a:gd name="T25" fmla="*/ 2 h 687"/>
                <a:gd name="T26" fmla="*/ 194 w 2140"/>
                <a:gd name="T27" fmla="*/ 0 h 687"/>
                <a:gd name="T28" fmla="*/ 204 w 2140"/>
                <a:gd name="T29" fmla="*/ 0 h 687"/>
                <a:gd name="T30" fmla="*/ 1937 w 2140"/>
                <a:gd name="T31" fmla="*/ 0 h 687"/>
                <a:gd name="T32" fmla="*/ 1957 w 2140"/>
                <a:gd name="T33" fmla="*/ 0 h 687"/>
                <a:gd name="T34" fmla="*/ 1977 w 2140"/>
                <a:gd name="T35" fmla="*/ 4 h 687"/>
                <a:gd name="T36" fmla="*/ 1996 w 2140"/>
                <a:gd name="T37" fmla="*/ 9 h 687"/>
                <a:gd name="T38" fmla="*/ 2015 w 2140"/>
                <a:gd name="T39" fmla="*/ 15 h 687"/>
                <a:gd name="T40" fmla="*/ 2033 w 2140"/>
                <a:gd name="T41" fmla="*/ 24 h 687"/>
                <a:gd name="T42" fmla="*/ 2066 w 2140"/>
                <a:gd name="T43" fmla="*/ 46 h 687"/>
                <a:gd name="T44" fmla="*/ 2093 w 2140"/>
                <a:gd name="T45" fmla="*/ 73 h 687"/>
                <a:gd name="T46" fmla="*/ 2115 w 2140"/>
                <a:gd name="T47" fmla="*/ 107 h 687"/>
                <a:gd name="T48" fmla="*/ 2123 w 2140"/>
                <a:gd name="T49" fmla="*/ 124 h 687"/>
                <a:gd name="T50" fmla="*/ 2130 w 2140"/>
                <a:gd name="T51" fmla="*/ 143 h 687"/>
                <a:gd name="T52" fmla="*/ 2135 w 2140"/>
                <a:gd name="T53" fmla="*/ 163 h 687"/>
                <a:gd name="T54" fmla="*/ 2138 w 2140"/>
                <a:gd name="T55" fmla="*/ 183 h 687"/>
                <a:gd name="T56" fmla="*/ 2140 w 2140"/>
                <a:gd name="T57" fmla="*/ 204 h 687"/>
                <a:gd name="T58" fmla="*/ 2140 w 2140"/>
                <a:gd name="T59" fmla="*/ 204 h 687"/>
                <a:gd name="T60" fmla="*/ 2140 w 2140"/>
                <a:gd name="T61" fmla="*/ 484 h 687"/>
                <a:gd name="T62" fmla="*/ 2138 w 2140"/>
                <a:gd name="T63" fmla="*/ 504 h 687"/>
                <a:gd name="T64" fmla="*/ 2135 w 2140"/>
                <a:gd name="T65" fmla="*/ 524 h 687"/>
                <a:gd name="T66" fmla="*/ 2130 w 2140"/>
                <a:gd name="T67" fmla="*/ 545 h 687"/>
                <a:gd name="T68" fmla="*/ 2123 w 2140"/>
                <a:gd name="T69" fmla="*/ 563 h 687"/>
                <a:gd name="T70" fmla="*/ 2115 w 2140"/>
                <a:gd name="T71" fmla="*/ 580 h 687"/>
                <a:gd name="T72" fmla="*/ 2093 w 2140"/>
                <a:gd name="T73" fmla="*/ 614 h 687"/>
                <a:gd name="T74" fmla="*/ 2066 w 2140"/>
                <a:gd name="T75" fmla="*/ 641 h 687"/>
                <a:gd name="T76" fmla="*/ 2033 w 2140"/>
                <a:gd name="T77" fmla="*/ 663 h 687"/>
                <a:gd name="T78" fmla="*/ 2015 w 2140"/>
                <a:gd name="T79" fmla="*/ 672 h 687"/>
                <a:gd name="T80" fmla="*/ 1996 w 2140"/>
                <a:gd name="T81" fmla="*/ 679 h 687"/>
                <a:gd name="T82" fmla="*/ 1977 w 2140"/>
                <a:gd name="T83" fmla="*/ 684 h 687"/>
                <a:gd name="T84" fmla="*/ 1957 w 2140"/>
                <a:gd name="T85" fmla="*/ 687 h 687"/>
                <a:gd name="T86" fmla="*/ 1937 w 2140"/>
                <a:gd name="T87" fmla="*/ 687 h 687"/>
                <a:gd name="T88" fmla="*/ 204 w 2140"/>
                <a:gd name="T89" fmla="*/ 687 h 687"/>
                <a:gd name="T90" fmla="*/ 194 w 2140"/>
                <a:gd name="T91" fmla="*/ 687 h 687"/>
                <a:gd name="T92" fmla="*/ 173 w 2140"/>
                <a:gd name="T93" fmla="*/ 685 h 687"/>
                <a:gd name="T94" fmla="*/ 153 w 2140"/>
                <a:gd name="T95" fmla="*/ 680 h 687"/>
                <a:gd name="T96" fmla="*/ 134 w 2140"/>
                <a:gd name="T97" fmla="*/ 675 h 687"/>
                <a:gd name="T98" fmla="*/ 116 w 2140"/>
                <a:gd name="T99" fmla="*/ 667 h 687"/>
                <a:gd name="T100" fmla="*/ 90 w 2140"/>
                <a:gd name="T101" fmla="*/ 653 h 687"/>
                <a:gd name="T102" fmla="*/ 60 w 2140"/>
                <a:gd name="T103" fmla="*/ 628 h 687"/>
                <a:gd name="T104" fmla="*/ 34 w 2140"/>
                <a:gd name="T105" fmla="*/ 597 h 687"/>
                <a:gd name="T106" fmla="*/ 21 w 2140"/>
                <a:gd name="T107" fmla="*/ 572 h 687"/>
                <a:gd name="T108" fmla="*/ 12 w 2140"/>
                <a:gd name="T109" fmla="*/ 553 h 687"/>
                <a:gd name="T110" fmla="*/ 7 w 2140"/>
                <a:gd name="T111" fmla="*/ 534 h 687"/>
                <a:gd name="T112" fmla="*/ 2 w 2140"/>
                <a:gd name="T113" fmla="*/ 514 h 687"/>
                <a:gd name="T114" fmla="*/ 0 w 2140"/>
                <a:gd name="T115" fmla="*/ 494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0" h="687">
                  <a:moveTo>
                    <a:pt x="0" y="484"/>
                  </a:moveTo>
                  <a:lnTo>
                    <a:pt x="0" y="204"/>
                  </a:lnTo>
                  <a:lnTo>
                    <a:pt x="0" y="194"/>
                  </a:lnTo>
                  <a:lnTo>
                    <a:pt x="0" y="183"/>
                  </a:lnTo>
                  <a:lnTo>
                    <a:pt x="2" y="173"/>
                  </a:lnTo>
                  <a:lnTo>
                    <a:pt x="4" y="163"/>
                  </a:lnTo>
                  <a:lnTo>
                    <a:pt x="7" y="153"/>
                  </a:lnTo>
                  <a:lnTo>
                    <a:pt x="9" y="143"/>
                  </a:lnTo>
                  <a:lnTo>
                    <a:pt x="12" y="134"/>
                  </a:lnTo>
                  <a:lnTo>
                    <a:pt x="16" y="124"/>
                  </a:lnTo>
                  <a:lnTo>
                    <a:pt x="21" y="116"/>
                  </a:lnTo>
                  <a:lnTo>
                    <a:pt x="24" y="107"/>
                  </a:lnTo>
                  <a:lnTo>
                    <a:pt x="34" y="90"/>
                  </a:lnTo>
                  <a:lnTo>
                    <a:pt x="46" y="73"/>
                  </a:lnTo>
                  <a:lnTo>
                    <a:pt x="60" y="60"/>
                  </a:lnTo>
                  <a:lnTo>
                    <a:pt x="73" y="46"/>
                  </a:lnTo>
                  <a:lnTo>
                    <a:pt x="90" y="34"/>
                  </a:lnTo>
                  <a:lnTo>
                    <a:pt x="107" y="24"/>
                  </a:lnTo>
                  <a:lnTo>
                    <a:pt x="116" y="21"/>
                  </a:lnTo>
                  <a:lnTo>
                    <a:pt x="124" y="15"/>
                  </a:lnTo>
                  <a:lnTo>
                    <a:pt x="134" y="12"/>
                  </a:lnTo>
                  <a:lnTo>
                    <a:pt x="143" y="9"/>
                  </a:lnTo>
                  <a:lnTo>
                    <a:pt x="153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1935" y="0"/>
                  </a:lnTo>
                  <a:lnTo>
                    <a:pt x="1937" y="0"/>
                  </a:lnTo>
                  <a:lnTo>
                    <a:pt x="1947" y="0"/>
                  </a:lnTo>
                  <a:lnTo>
                    <a:pt x="1957" y="0"/>
                  </a:lnTo>
                  <a:lnTo>
                    <a:pt x="1967" y="2"/>
                  </a:lnTo>
                  <a:lnTo>
                    <a:pt x="1977" y="4"/>
                  </a:lnTo>
                  <a:lnTo>
                    <a:pt x="1988" y="7"/>
                  </a:lnTo>
                  <a:lnTo>
                    <a:pt x="1996" y="9"/>
                  </a:lnTo>
                  <a:lnTo>
                    <a:pt x="2006" y="12"/>
                  </a:lnTo>
                  <a:lnTo>
                    <a:pt x="2015" y="15"/>
                  </a:lnTo>
                  <a:lnTo>
                    <a:pt x="2025" y="21"/>
                  </a:lnTo>
                  <a:lnTo>
                    <a:pt x="2033" y="24"/>
                  </a:lnTo>
                  <a:lnTo>
                    <a:pt x="2050" y="34"/>
                  </a:lnTo>
                  <a:lnTo>
                    <a:pt x="2066" y="46"/>
                  </a:lnTo>
                  <a:lnTo>
                    <a:pt x="2081" y="60"/>
                  </a:lnTo>
                  <a:lnTo>
                    <a:pt x="2093" y="73"/>
                  </a:lnTo>
                  <a:lnTo>
                    <a:pt x="2105" y="90"/>
                  </a:lnTo>
                  <a:lnTo>
                    <a:pt x="2115" y="107"/>
                  </a:lnTo>
                  <a:lnTo>
                    <a:pt x="2120" y="116"/>
                  </a:lnTo>
                  <a:lnTo>
                    <a:pt x="2123" y="124"/>
                  </a:lnTo>
                  <a:lnTo>
                    <a:pt x="2127" y="134"/>
                  </a:lnTo>
                  <a:lnTo>
                    <a:pt x="2130" y="143"/>
                  </a:lnTo>
                  <a:lnTo>
                    <a:pt x="2133" y="153"/>
                  </a:lnTo>
                  <a:lnTo>
                    <a:pt x="2135" y="163"/>
                  </a:lnTo>
                  <a:lnTo>
                    <a:pt x="2137" y="173"/>
                  </a:lnTo>
                  <a:lnTo>
                    <a:pt x="2138" y="183"/>
                  </a:lnTo>
                  <a:lnTo>
                    <a:pt x="2140" y="194"/>
                  </a:lnTo>
                  <a:lnTo>
                    <a:pt x="2140" y="204"/>
                  </a:lnTo>
                  <a:lnTo>
                    <a:pt x="2140" y="484"/>
                  </a:lnTo>
                  <a:lnTo>
                    <a:pt x="2140" y="494"/>
                  </a:lnTo>
                  <a:lnTo>
                    <a:pt x="2138" y="504"/>
                  </a:lnTo>
                  <a:lnTo>
                    <a:pt x="2137" y="514"/>
                  </a:lnTo>
                  <a:lnTo>
                    <a:pt x="2135" y="524"/>
                  </a:lnTo>
                  <a:lnTo>
                    <a:pt x="2133" y="534"/>
                  </a:lnTo>
                  <a:lnTo>
                    <a:pt x="2130" y="545"/>
                  </a:lnTo>
                  <a:lnTo>
                    <a:pt x="2127" y="553"/>
                  </a:lnTo>
                  <a:lnTo>
                    <a:pt x="2123" y="563"/>
                  </a:lnTo>
                  <a:lnTo>
                    <a:pt x="2120" y="572"/>
                  </a:lnTo>
                  <a:lnTo>
                    <a:pt x="2115" y="580"/>
                  </a:lnTo>
                  <a:lnTo>
                    <a:pt x="2105" y="597"/>
                  </a:lnTo>
                  <a:lnTo>
                    <a:pt x="2093" y="614"/>
                  </a:lnTo>
                  <a:lnTo>
                    <a:pt x="2081" y="628"/>
                  </a:lnTo>
                  <a:lnTo>
                    <a:pt x="2066" y="641"/>
                  </a:lnTo>
                  <a:lnTo>
                    <a:pt x="2050" y="653"/>
                  </a:lnTo>
                  <a:lnTo>
                    <a:pt x="2033" y="663"/>
                  </a:lnTo>
                  <a:lnTo>
                    <a:pt x="2025" y="667"/>
                  </a:lnTo>
                  <a:lnTo>
                    <a:pt x="2015" y="672"/>
                  </a:lnTo>
                  <a:lnTo>
                    <a:pt x="2006" y="675"/>
                  </a:lnTo>
                  <a:lnTo>
                    <a:pt x="1996" y="679"/>
                  </a:lnTo>
                  <a:lnTo>
                    <a:pt x="1988" y="680"/>
                  </a:lnTo>
                  <a:lnTo>
                    <a:pt x="1977" y="684"/>
                  </a:lnTo>
                  <a:lnTo>
                    <a:pt x="1967" y="685"/>
                  </a:lnTo>
                  <a:lnTo>
                    <a:pt x="1957" y="687"/>
                  </a:lnTo>
                  <a:lnTo>
                    <a:pt x="1947" y="687"/>
                  </a:lnTo>
                  <a:lnTo>
                    <a:pt x="1937" y="687"/>
                  </a:lnTo>
                  <a:lnTo>
                    <a:pt x="1935" y="687"/>
                  </a:lnTo>
                  <a:lnTo>
                    <a:pt x="204" y="687"/>
                  </a:lnTo>
                  <a:lnTo>
                    <a:pt x="194" y="687"/>
                  </a:lnTo>
                  <a:lnTo>
                    <a:pt x="183" y="687"/>
                  </a:lnTo>
                  <a:lnTo>
                    <a:pt x="173" y="685"/>
                  </a:lnTo>
                  <a:lnTo>
                    <a:pt x="163" y="684"/>
                  </a:lnTo>
                  <a:lnTo>
                    <a:pt x="153" y="680"/>
                  </a:lnTo>
                  <a:lnTo>
                    <a:pt x="143" y="679"/>
                  </a:lnTo>
                  <a:lnTo>
                    <a:pt x="134" y="675"/>
                  </a:lnTo>
                  <a:lnTo>
                    <a:pt x="124" y="672"/>
                  </a:lnTo>
                  <a:lnTo>
                    <a:pt x="116" y="667"/>
                  </a:lnTo>
                  <a:lnTo>
                    <a:pt x="107" y="663"/>
                  </a:lnTo>
                  <a:lnTo>
                    <a:pt x="90" y="653"/>
                  </a:lnTo>
                  <a:lnTo>
                    <a:pt x="73" y="641"/>
                  </a:lnTo>
                  <a:lnTo>
                    <a:pt x="60" y="628"/>
                  </a:lnTo>
                  <a:lnTo>
                    <a:pt x="46" y="614"/>
                  </a:lnTo>
                  <a:lnTo>
                    <a:pt x="34" y="597"/>
                  </a:lnTo>
                  <a:lnTo>
                    <a:pt x="24" y="580"/>
                  </a:lnTo>
                  <a:lnTo>
                    <a:pt x="21" y="572"/>
                  </a:lnTo>
                  <a:lnTo>
                    <a:pt x="16" y="563"/>
                  </a:lnTo>
                  <a:lnTo>
                    <a:pt x="12" y="553"/>
                  </a:lnTo>
                  <a:lnTo>
                    <a:pt x="9" y="545"/>
                  </a:lnTo>
                  <a:lnTo>
                    <a:pt x="7" y="534"/>
                  </a:lnTo>
                  <a:lnTo>
                    <a:pt x="4" y="524"/>
                  </a:lnTo>
                  <a:lnTo>
                    <a:pt x="2" y="514"/>
                  </a:lnTo>
                  <a:lnTo>
                    <a:pt x="0" y="504"/>
                  </a:lnTo>
                  <a:lnTo>
                    <a:pt x="0" y="494"/>
                  </a:lnTo>
                  <a:lnTo>
                    <a:pt x="0" y="484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91" name="Rectangle 15"/>
            <p:cNvSpPr>
              <a:spLocks noChangeArrowheads="1"/>
            </p:cNvSpPr>
            <p:nvPr/>
          </p:nvSpPr>
          <p:spPr bwMode="auto">
            <a:xfrm>
              <a:off x="9079" y="6218"/>
              <a:ext cx="85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Andy Fanning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92" name="Rectangle 14"/>
            <p:cNvSpPr>
              <a:spLocks noChangeArrowheads="1"/>
            </p:cNvSpPr>
            <p:nvPr/>
          </p:nvSpPr>
          <p:spPr bwMode="auto">
            <a:xfrm>
              <a:off x="9974" y="6218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93" name="Rectangle 13"/>
            <p:cNvSpPr>
              <a:spLocks noChangeArrowheads="1"/>
            </p:cNvSpPr>
            <p:nvPr/>
          </p:nvSpPr>
          <p:spPr bwMode="auto">
            <a:xfrm>
              <a:off x="10021" y="6218"/>
              <a:ext cx="21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94" name="Rectangle 12"/>
            <p:cNvSpPr>
              <a:spLocks noChangeArrowheads="1"/>
            </p:cNvSpPr>
            <p:nvPr/>
          </p:nvSpPr>
          <p:spPr bwMode="auto">
            <a:xfrm>
              <a:off x="10237" y="6218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95" name="Rectangle 11"/>
            <p:cNvSpPr>
              <a:spLocks noChangeArrowheads="1"/>
            </p:cNvSpPr>
            <p:nvPr/>
          </p:nvSpPr>
          <p:spPr bwMode="auto">
            <a:xfrm>
              <a:off x="9002" y="6391"/>
              <a:ext cx="130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Programme Manager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96" name="Rectangle 10"/>
            <p:cNvSpPr>
              <a:spLocks noChangeArrowheads="1"/>
            </p:cNvSpPr>
            <p:nvPr/>
          </p:nvSpPr>
          <p:spPr bwMode="auto">
            <a:xfrm>
              <a:off x="8960" y="6579"/>
              <a:ext cx="144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Informatics and WFD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697" name="Freeform 9"/>
            <p:cNvSpPr>
              <a:spLocks/>
            </p:cNvSpPr>
            <p:nvPr/>
          </p:nvSpPr>
          <p:spPr bwMode="auto">
            <a:xfrm>
              <a:off x="4532" y="6133"/>
              <a:ext cx="2140" cy="687"/>
            </a:xfrm>
            <a:custGeom>
              <a:avLst/>
              <a:gdLst>
                <a:gd name="T0" fmla="*/ 0 w 2140"/>
                <a:gd name="T1" fmla="*/ 204 h 687"/>
                <a:gd name="T2" fmla="*/ 0 w 2140"/>
                <a:gd name="T3" fmla="*/ 194 h 687"/>
                <a:gd name="T4" fmla="*/ 2 w 2140"/>
                <a:gd name="T5" fmla="*/ 173 h 687"/>
                <a:gd name="T6" fmla="*/ 7 w 2140"/>
                <a:gd name="T7" fmla="*/ 153 h 687"/>
                <a:gd name="T8" fmla="*/ 12 w 2140"/>
                <a:gd name="T9" fmla="*/ 134 h 687"/>
                <a:gd name="T10" fmla="*/ 21 w 2140"/>
                <a:gd name="T11" fmla="*/ 116 h 687"/>
                <a:gd name="T12" fmla="*/ 34 w 2140"/>
                <a:gd name="T13" fmla="*/ 90 h 687"/>
                <a:gd name="T14" fmla="*/ 60 w 2140"/>
                <a:gd name="T15" fmla="*/ 60 h 687"/>
                <a:gd name="T16" fmla="*/ 90 w 2140"/>
                <a:gd name="T17" fmla="*/ 34 h 687"/>
                <a:gd name="T18" fmla="*/ 116 w 2140"/>
                <a:gd name="T19" fmla="*/ 21 h 687"/>
                <a:gd name="T20" fmla="*/ 134 w 2140"/>
                <a:gd name="T21" fmla="*/ 12 h 687"/>
                <a:gd name="T22" fmla="*/ 153 w 2140"/>
                <a:gd name="T23" fmla="*/ 7 h 687"/>
                <a:gd name="T24" fmla="*/ 173 w 2140"/>
                <a:gd name="T25" fmla="*/ 2 h 687"/>
                <a:gd name="T26" fmla="*/ 194 w 2140"/>
                <a:gd name="T27" fmla="*/ 0 h 687"/>
                <a:gd name="T28" fmla="*/ 204 w 2140"/>
                <a:gd name="T29" fmla="*/ 0 h 687"/>
                <a:gd name="T30" fmla="*/ 1937 w 2140"/>
                <a:gd name="T31" fmla="*/ 0 h 687"/>
                <a:gd name="T32" fmla="*/ 1957 w 2140"/>
                <a:gd name="T33" fmla="*/ 0 h 687"/>
                <a:gd name="T34" fmla="*/ 1977 w 2140"/>
                <a:gd name="T35" fmla="*/ 4 h 687"/>
                <a:gd name="T36" fmla="*/ 1996 w 2140"/>
                <a:gd name="T37" fmla="*/ 9 h 687"/>
                <a:gd name="T38" fmla="*/ 2015 w 2140"/>
                <a:gd name="T39" fmla="*/ 15 h 687"/>
                <a:gd name="T40" fmla="*/ 2033 w 2140"/>
                <a:gd name="T41" fmla="*/ 24 h 687"/>
                <a:gd name="T42" fmla="*/ 2066 w 2140"/>
                <a:gd name="T43" fmla="*/ 46 h 687"/>
                <a:gd name="T44" fmla="*/ 2093 w 2140"/>
                <a:gd name="T45" fmla="*/ 73 h 687"/>
                <a:gd name="T46" fmla="*/ 2115 w 2140"/>
                <a:gd name="T47" fmla="*/ 107 h 687"/>
                <a:gd name="T48" fmla="*/ 2123 w 2140"/>
                <a:gd name="T49" fmla="*/ 124 h 687"/>
                <a:gd name="T50" fmla="*/ 2130 w 2140"/>
                <a:gd name="T51" fmla="*/ 143 h 687"/>
                <a:gd name="T52" fmla="*/ 2135 w 2140"/>
                <a:gd name="T53" fmla="*/ 163 h 687"/>
                <a:gd name="T54" fmla="*/ 2138 w 2140"/>
                <a:gd name="T55" fmla="*/ 183 h 687"/>
                <a:gd name="T56" fmla="*/ 2140 w 2140"/>
                <a:gd name="T57" fmla="*/ 204 h 687"/>
                <a:gd name="T58" fmla="*/ 2140 w 2140"/>
                <a:gd name="T59" fmla="*/ 204 h 687"/>
                <a:gd name="T60" fmla="*/ 2140 w 2140"/>
                <a:gd name="T61" fmla="*/ 484 h 687"/>
                <a:gd name="T62" fmla="*/ 2138 w 2140"/>
                <a:gd name="T63" fmla="*/ 504 h 687"/>
                <a:gd name="T64" fmla="*/ 2135 w 2140"/>
                <a:gd name="T65" fmla="*/ 524 h 687"/>
                <a:gd name="T66" fmla="*/ 2130 w 2140"/>
                <a:gd name="T67" fmla="*/ 545 h 687"/>
                <a:gd name="T68" fmla="*/ 2123 w 2140"/>
                <a:gd name="T69" fmla="*/ 563 h 687"/>
                <a:gd name="T70" fmla="*/ 2115 w 2140"/>
                <a:gd name="T71" fmla="*/ 580 h 687"/>
                <a:gd name="T72" fmla="*/ 2093 w 2140"/>
                <a:gd name="T73" fmla="*/ 614 h 687"/>
                <a:gd name="T74" fmla="*/ 2066 w 2140"/>
                <a:gd name="T75" fmla="*/ 641 h 687"/>
                <a:gd name="T76" fmla="*/ 2033 w 2140"/>
                <a:gd name="T77" fmla="*/ 663 h 687"/>
                <a:gd name="T78" fmla="*/ 2015 w 2140"/>
                <a:gd name="T79" fmla="*/ 672 h 687"/>
                <a:gd name="T80" fmla="*/ 1996 w 2140"/>
                <a:gd name="T81" fmla="*/ 679 h 687"/>
                <a:gd name="T82" fmla="*/ 1977 w 2140"/>
                <a:gd name="T83" fmla="*/ 684 h 687"/>
                <a:gd name="T84" fmla="*/ 1957 w 2140"/>
                <a:gd name="T85" fmla="*/ 687 h 687"/>
                <a:gd name="T86" fmla="*/ 1937 w 2140"/>
                <a:gd name="T87" fmla="*/ 687 h 687"/>
                <a:gd name="T88" fmla="*/ 204 w 2140"/>
                <a:gd name="T89" fmla="*/ 687 h 687"/>
                <a:gd name="T90" fmla="*/ 194 w 2140"/>
                <a:gd name="T91" fmla="*/ 687 h 687"/>
                <a:gd name="T92" fmla="*/ 173 w 2140"/>
                <a:gd name="T93" fmla="*/ 685 h 687"/>
                <a:gd name="T94" fmla="*/ 153 w 2140"/>
                <a:gd name="T95" fmla="*/ 680 h 687"/>
                <a:gd name="T96" fmla="*/ 134 w 2140"/>
                <a:gd name="T97" fmla="*/ 675 h 687"/>
                <a:gd name="T98" fmla="*/ 116 w 2140"/>
                <a:gd name="T99" fmla="*/ 667 h 687"/>
                <a:gd name="T100" fmla="*/ 90 w 2140"/>
                <a:gd name="T101" fmla="*/ 653 h 687"/>
                <a:gd name="T102" fmla="*/ 60 w 2140"/>
                <a:gd name="T103" fmla="*/ 628 h 687"/>
                <a:gd name="T104" fmla="*/ 34 w 2140"/>
                <a:gd name="T105" fmla="*/ 597 h 687"/>
                <a:gd name="T106" fmla="*/ 21 w 2140"/>
                <a:gd name="T107" fmla="*/ 572 h 687"/>
                <a:gd name="T108" fmla="*/ 12 w 2140"/>
                <a:gd name="T109" fmla="*/ 553 h 687"/>
                <a:gd name="T110" fmla="*/ 7 w 2140"/>
                <a:gd name="T111" fmla="*/ 534 h 687"/>
                <a:gd name="T112" fmla="*/ 2 w 2140"/>
                <a:gd name="T113" fmla="*/ 514 h 687"/>
                <a:gd name="T114" fmla="*/ 0 w 2140"/>
                <a:gd name="T115" fmla="*/ 494 h 687"/>
                <a:gd name="T116" fmla="*/ 0 w 2140"/>
                <a:gd name="T117" fmla="*/ 484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40" h="687">
                  <a:moveTo>
                    <a:pt x="0" y="484"/>
                  </a:moveTo>
                  <a:lnTo>
                    <a:pt x="0" y="204"/>
                  </a:lnTo>
                  <a:lnTo>
                    <a:pt x="0" y="194"/>
                  </a:lnTo>
                  <a:lnTo>
                    <a:pt x="0" y="183"/>
                  </a:lnTo>
                  <a:lnTo>
                    <a:pt x="2" y="173"/>
                  </a:lnTo>
                  <a:lnTo>
                    <a:pt x="4" y="163"/>
                  </a:lnTo>
                  <a:lnTo>
                    <a:pt x="7" y="153"/>
                  </a:lnTo>
                  <a:lnTo>
                    <a:pt x="9" y="143"/>
                  </a:lnTo>
                  <a:lnTo>
                    <a:pt x="12" y="134"/>
                  </a:lnTo>
                  <a:lnTo>
                    <a:pt x="16" y="124"/>
                  </a:lnTo>
                  <a:lnTo>
                    <a:pt x="21" y="116"/>
                  </a:lnTo>
                  <a:lnTo>
                    <a:pt x="24" y="107"/>
                  </a:lnTo>
                  <a:lnTo>
                    <a:pt x="34" y="90"/>
                  </a:lnTo>
                  <a:lnTo>
                    <a:pt x="46" y="73"/>
                  </a:lnTo>
                  <a:lnTo>
                    <a:pt x="60" y="60"/>
                  </a:lnTo>
                  <a:lnTo>
                    <a:pt x="73" y="46"/>
                  </a:lnTo>
                  <a:lnTo>
                    <a:pt x="90" y="34"/>
                  </a:lnTo>
                  <a:lnTo>
                    <a:pt x="107" y="24"/>
                  </a:lnTo>
                  <a:lnTo>
                    <a:pt x="116" y="21"/>
                  </a:lnTo>
                  <a:lnTo>
                    <a:pt x="124" y="15"/>
                  </a:lnTo>
                  <a:lnTo>
                    <a:pt x="134" y="12"/>
                  </a:lnTo>
                  <a:lnTo>
                    <a:pt x="143" y="9"/>
                  </a:lnTo>
                  <a:lnTo>
                    <a:pt x="153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1935" y="0"/>
                  </a:lnTo>
                  <a:lnTo>
                    <a:pt x="1937" y="0"/>
                  </a:lnTo>
                  <a:lnTo>
                    <a:pt x="1947" y="0"/>
                  </a:lnTo>
                  <a:lnTo>
                    <a:pt x="1957" y="0"/>
                  </a:lnTo>
                  <a:lnTo>
                    <a:pt x="1967" y="2"/>
                  </a:lnTo>
                  <a:lnTo>
                    <a:pt x="1977" y="4"/>
                  </a:lnTo>
                  <a:lnTo>
                    <a:pt x="1988" y="7"/>
                  </a:lnTo>
                  <a:lnTo>
                    <a:pt x="1996" y="9"/>
                  </a:lnTo>
                  <a:lnTo>
                    <a:pt x="2006" y="12"/>
                  </a:lnTo>
                  <a:lnTo>
                    <a:pt x="2015" y="15"/>
                  </a:lnTo>
                  <a:lnTo>
                    <a:pt x="2025" y="21"/>
                  </a:lnTo>
                  <a:lnTo>
                    <a:pt x="2033" y="24"/>
                  </a:lnTo>
                  <a:lnTo>
                    <a:pt x="2050" y="34"/>
                  </a:lnTo>
                  <a:lnTo>
                    <a:pt x="2066" y="46"/>
                  </a:lnTo>
                  <a:lnTo>
                    <a:pt x="2081" y="60"/>
                  </a:lnTo>
                  <a:lnTo>
                    <a:pt x="2093" y="73"/>
                  </a:lnTo>
                  <a:lnTo>
                    <a:pt x="2105" y="90"/>
                  </a:lnTo>
                  <a:lnTo>
                    <a:pt x="2115" y="107"/>
                  </a:lnTo>
                  <a:lnTo>
                    <a:pt x="2120" y="116"/>
                  </a:lnTo>
                  <a:lnTo>
                    <a:pt x="2123" y="124"/>
                  </a:lnTo>
                  <a:lnTo>
                    <a:pt x="2127" y="134"/>
                  </a:lnTo>
                  <a:lnTo>
                    <a:pt x="2130" y="143"/>
                  </a:lnTo>
                  <a:lnTo>
                    <a:pt x="2133" y="153"/>
                  </a:lnTo>
                  <a:lnTo>
                    <a:pt x="2135" y="163"/>
                  </a:lnTo>
                  <a:lnTo>
                    <a:pt x="2137" y="173"/>
                  </a:lnTo>
                  <a:lnTo>
                    <a:pt x="2138" y="183"/>
                  </a:lnTo>
                  <a:lnTo>
                    <a:pt x="2140" y="194"/>
                  </a:lnTo>
                  <a:lnTo>
                    <a:pt x="2140" y="204"/>
                  </a:lnTo>
                  <a:lnTo>
                    <a:pt x="2140" y="484"/>
                  </a:lnTo>
                  <a:lnTo>
                    <a:pt x="2140" y="494"/>
                  </a:lnTo>
                  <a:lnTo>
                    <a:pt x="2138" y="504"/>
                  </a:lnTo>
                  <a:lnTo>
                    <a:pt x="2137" y="514"/>
                  </a:lnTo>
                  <a:lnTo>
                    <a:pt x="2135" y="524"/>
                  </a:lnTo>
                  <a:lnTo>
                    <a:pt x="2133" y="534"/>
                  </a:lnTo>
                  <a:lnTo>
                    <a:pt x="2130" y="545"/>
                  </a:lnTo>
                  <a:lnTo>
                    <a:pt x="2127" y="553"/>
                  </a:lnTo>
                  <a:lnTo>
                    <a:pt x="2123" y="563"/>
                  </a:lnTo>
                  <a:lnTo>
                    <a:pt x="2120" y="572"/>
                  </a:lnTo>
                  <a:lnTo>
                    <a:pt x="2115" y="580"/>
                  </a:lnTo>
                  <a:lnTo>
                    <a:pt x="2105" y="597"/>
                  </a:lnTo>
                  <a:lnTo>
                    <a:pt x="2093" y="614"/>
                  </a:lnTo>
                  <a:lnTo>
                    <a:pt x="2081" y="628"/>
                  </a:lnTo>
                  <a:lnTo>
                    <a:pt x="2066" y="641"/>
                  </a:lnTo>
                  <a:lnTo>
                    <a:pt x="2050" y="653"/>
                  </a:lnTo>
                  <a:lnTo>
                    <a:pt x="2033" y="663"/>
                  </a:lnTo>
                  <a:lnTo>
                    <a:pt x="2025" y="667"/>
                  </a:lnTo>
                  <a:lnTo>
                    <a:pt x="2015" y="672"/>
                  </a:lnTo>
                  <a:lnTo>
                    <a:pt x="2006" y="675"/>
                  </a:lnTo>
                  <a:lnTo>
                    <a:pt x="1996" y="679"/>
                  </a:lnTo>
                  <a:lnTo>
                    <a:pt x="1988" y="680"/>
                  </a:lnTo>
                  <a:lnTo>
                    <a:pt x="1977" y="684"/>
                  </a:lnTo>
                  <a:lnTo>
                    <a:pt x="1967" y="685"/>
                  </a:lnTo>
                  <a:lnTo>
                    <a:pt x="1957" y="687"/>
                  </a:lnTo>
                  <a:lnTo>
                    <a:pt x="1947" y="687"/>
                  </a:lnTo>
                  <a:lnTo>
                    <a:pt x="1937" y="687"/>
                  </a:lnTo>
                  <a:lnTo>
                    <a:pt x="1935" y="687"/>
                  </a:lnTo>
                  <a:lnTo>
                    <a:pt x="204" y="687"/>
                  </a:lnTo>
                  <a:lnTo>
                    <a:pt x="194" y="687"/>
                  </a:lnTo>
                  <a:lnTo>
                    <a:pt x="183" y="687"/>
                  </a:lnTo>
                  <a:lnTo>
                    <a:pt x="173" y="685"/>
                  </a:lnTo>
                  <a:lnTo>
                    <a:pt x="163" y="684"/>
                  </a:lnTo>
                  <a:lnTo>
                    <a:pt x="153" y="680"/>
                  </a:lnTo>
                  <a:lnTo>
                    <a:pt x="143" y="679"/>
                  </a:lnTo>
                  <a:lnTo>
                    <a:pt x="134" y="675"/>
                  </a:lnTo>
                  <a:lnTo>
                    <a:pt x="124" y="672"/>
                  </a:lnTo>
                  <a:lnTo>
                    <a:pt x="116" y="667"/>
                  </a:lnTo>
                  <a:lnTo>
                    <a:pt x="107" y="663"/>
                  </a:lnTo>
                  <a:lnTo>
                    <a:pt x="90" y="653"/>
                  </a:lnTo>
                  <a:lnTo>
                    <a:pt x="73" y="641"/>
                  </a:lnTo>
                  <a:lnTo>
                    <a:pt x="60" y="628"/>
                  </a:lnTo>
                  <a:lnTo>
                    <a:pt x="46" y="614"/>
                  </a:lnTo>
                  <a:lnTo>
                    <a:pt x="34" y="597"/>
                  </a:lnTo>
                  <a:lnTo>
                    <a:pt x="24" y="580"/>
                  </a:lnTo>
                  <a:lnTo>
                    <a:pt x="21" y="572"/>
                  </a:lnTo>
                  <a:lnTo>
                    <a:pt x="16" y="563"/>
                  </a:lnTo>
                  <a:lnTo>
                    <a:pt x="12" y="553"/>
                  </a:lnTo>
                  <a:lnTo>
                    <a:pt x="9" y="545"/>
                  </a:lnTo>
                  <a:lnTo>
                    <a:pt x="7" y="534"/>
                  </a:lnTo>
                  <a:lnTo>
                    <a:pt x="4" y="524"/>
                  </a:lnTo>
                  <a:lnTo>
                    <a:pt x="2" y="514"/>
                  </a:lnTo>
                  <a:lnTo>
                    <a:pt x="0" y="504"/>
                  </a:lnTo>
                  <a:lnTo>
                    <a:pt x="0" y="494"/>
                  </a:lnTo>
                  <a:lnTo>
                    <a:pt x="0" y="484"/>
                  </a:ln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98" name="Freeform 8"/>
            <p:cNvSpPr>
              <a:spLocks/>
            </p:cNvSpPr>
            <p:nvPr/>
          </p:nvSpPr>
          <p:spPr bwMode="auto">
            <a:xfrm>
              <a:off x="4532" y="6133"/>
              <a:ext cx="2140" cy="687"/>
            </a:xfrm>
            <a:custGeom>
              <a:avLst/>
              <a:gdLst>
                <a:gd name="T0" fmla="*/ 0 w 2140"/>
                <a:gd name="T1" fmla="*/ 204 h 687"/>
                <a:gd name="T2" fmla="*/ 0 w 2140"/>
                <a:gd name="T3" fmla="*/ 194 h 687"/>
                <a:gd name="T4" fmla="*/ 2 w 2140"/>
                <a:gd name="T5" fmla="*/ 173 h 687"/>
                <a:gd name="T6" fmla="*/ 7 w 2140"/>
                <a:gd name="T7" fmla="*/ 153 h 687"/>
                <a:gd name="T8" fmla="*/ 12 w 2140"/>
                <a:gd name="T9" fmla="*/ 134 h 687"/>
                <a:gd name="T10" fmla="*/ 21 w 2140"/>
                <a:gd name="T11" fmla="*/ 116 h 687"/>
                <a:gd name="T12" fmla="*/ 34 w 2140"/>
                <a:gd name="T13" fmla="*/ 90 h 687"/>
                <a:gd name="T14" fmla="*/ 60 w 2140"/>
                <a:gd name="T15" fmla="*/ 60 h 687"/>
                <a:gd name="T16" fmla="*/ 90 w 2140"/>
                <a:gd name="T17" fmla="*/ 34 h 687"/>
                <a:gd name="T18" fmla="*/ 116 w 2140"/>
                <a:gd name="T19" fmla="*/ 21 h 687"/>
                <a:gd name="T20" fmla="*/ 134 w 2140"/>
                <a:gd name="T21" fmla="*/ 12 h 687"/>
                <a:gd name="T22" fmla="*/ 153 w 2140"/>
                <a:gd name="T23" fmla="*/ 7 h 687"/>
                <a:gd name="T24" fmla="*/ 173 w 2140"/>
                <a:gd name="T25" fmla="*/ 2 h 687"/>
                <a:gd name="T26" fmla="*/ 194 w 2140"/>
                <a:gd name="T27" fmla="*/ 0 h 687"/>
                <a:gd name="T28" fmla="*/ 204 w 2140"/>
                <a:gd name="T29" fmla="*/ 0 h 687"/>
                <a:gd name="T30" fmla="*/ 1937 w 2140"/>
                <a:gd name="T31" fmla="*/ 0 h 687"/>
                <a:gd name="T32" fmla="*/ 1957 w 2140"/>
                <a:gd name="T33" fmla="*/ 0 h 687"/>
                <a:gd name="T34" fmla="*/ 1977 w 2140"/>
                <a:gd name="T35" fmla="*/ 4 h 687"/>
                <a:gd name="T36" fmla="*/ 1996 w 2140"/>
                <a:gd name="T37" fmla="*/ 9 h 687"/>
                <a:gd name="T38" fmla="*/ 2015 w 2140"/>
                <a:gd name="T39" fmla="*/ 15 h 687"/>
                <a:gd name="T40" fmla="*/ 2033 w 2140"/>
                <a:gd name="T41" fmla="*/ 24 h 687"/>
                <a:gd name="T42" fmla="*/ 2066 w 2140"/>
                <a:gd name="T43" fmla="*/ 46 h 687"/>
                <a:gd name="T44" fmla="*/ 2093 w 2140"/>
                <a:gd name="T45" fmla="*/ 73 h 687"/>
                <a:gd name="T46" fmla="*/ 2115 w 2140"/>
                <a:gd name="T47" fmla="*/ 107 h 687"/>
                <a:gd name="T48" fmla="*/ 2123 w 2140"/>
                <a:gd name="T49" fmla="*/ 124 h 687"/>
                <a:gd name="T50" fmla="*/ 2130 w 2140"/>
                <a:gd name="T51" fmla="*/ 143 h 687"/>
                <a:gd name="T52" fmla="*/ 2135 w 2140"/>
                <a:gd name="T53" fmla="*/ 163 h 687"/>
                <a:gd name="T54" fmla="*/ 2138 w 2140"/>
                <a:gd name="T55" fmla="*/ 183 h 687"/>
                <a:gd name="T56" fmla="*/ 2140 w 2140"/>
                <a:gd name="T57" fmla="*/ 204 h 687"/>
                <a:gd name="T58" fmla="*/ 2140 w 2140"/>
                <a:gd name="T59" fmla="*/ 204 h 687"/>
                <a:gd name="T60" fmla="*/ 2140 w 2140"/>
                <a:gd name="T61" fmla="*/ 484 h 687"/>
                <a:gd name="T62" fmla="*/ 2138 w 2140"/>
                <a:gd name="T63" fmla="*/ 504 h 687"/>
                <a:gd name="T64" fmla="*/ 2135 w 2140"/>
                <a:gd name="T65" fmla="*/ 524 h 687"/>
                <a:gd name="T66" fmla="*/ 2130 w 2140"/>
                <a:gd name="T67" fmla="*/ 545 h 687"/>
                <a:gd name="T68" fmla="*/ 2123 w 2140"/>
                <a:gd name="T69" fmla="*/ 563 h 687"/>
                <a:gd name="T70" fmla="*/ 2115 w 2140"/>
                <a:gd name="T71" fmla="*/ 580 h 687"/>
                <a:gd name="T72" fmla="*/ 2093 w 2140"/>
                <a:gd name="T73" fmla="*/ 614 h 687"/>
                <a:gd name="T74" fmla="*/ 2066 w 2140"/>
                <a:gd name="T75" fmla="*/ 641 h 687"/>
                <a:gd name="T76" fmla="*/ 2033 w 2140"/>
                <a:gd name="T77" fmla="*/ 663 h 687"/>
                <a:gd name="T78" fmla="*/ 2015 w 2140"/>
                <a:gd name="T79" fmla="*/ 672 h 687"/>
                <a:gd name="T80" fmla="*/ 1996 w 2140"/>
                <a:gd name="T81" fmla="*/ 679 h 687"/>
                <a:gd name="T82" fmla="*/ 1977 w 2140"/>
                <a:gd name="T83" fmla="*/ 684 h 687"/>
                <a:gd name="T84" fmla="*/ 1957 w 2140"/>
                <a:gd name="T85" fmla="*/ 687 h 687"/>
                <a:gd name="T86" fmla="*/ 1937 w 2140"/>
                <a:gd name="T87" fmla="*/ 687 h 687"/>
                <a:gd name="T88" fmla="*/ 204 w 2140"/>
                <a:gd name="T89" fmla="*/ 687 h 687"/>
                <a:gd name="T90" fmla="*/ 194 w 2140"/>
                <a:gd name="T91" fmla="*/ 687 h 687"/>
                <a:gd name="T92" fmla="*/ 173 w 2140"/>
                <a:gd name="T93" fmla="*/ 685 h 687"/>
                <a:gd name="T94" fmla="*/ 153 w 2140"/>
                <a:gd name="T95" fmla="*/ 680 h 687"/>
                <a:gd name="T96" fmla="*/ 134 w 2140"/>
                <a:gd name="T97" fmla="*/ 675 h 687"/>
                <a:gd name="T98" fmla="*/ 116 w 2140"/>
                <a:gd name="T99" fmla="*/ 667 h 687"/>
                <a:gd name="T100" fmla="*/ 90 w 2140"/>
                <a:gd name="T101" fmla="*/ 653 h 687"/>
                <a:gd name="T102" fmla="*/ 60 w 2140"/>
                <a:gd name="T103" fmla="*/ 628 h 687"/>
                <a:gd name="T104" fmla="*/ 34 w 2140"/>
                <a:gd name="T105" fmla="*/ 597 h 687"/>
                <a:gd name="T106" fmla="*/ 21 w 2140"/>
                <a:gd name="T107" fmla="*/ 572 h 687"/>
                <a:gd name="T108" fmla="*/ 12 w 2140"/>
                <a:gd name="T109" fmla="*/ 553 h 687"/>
                <a:gd name="T110" fmla="*/ 7 w 2140"/>
                <a:gd name="T111" fmla="*/ 534 h 687"/>
                <a:gd name="T112" fmla="*/ 2 w 2140"/>
                <a:gd name="T113" fmla="*/ 514 h 687"/>
                <a:gd name="T114" fmla="*/ 0 w 2140"/>
                <a:gd name="T115" fmla="*/ 494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0" h="687">
                  <a:moveTo>
                    <a:pt x="0" y="484"/>
                  </a:moveTo>
                  <a:lnTo>
                    <a:pt x="0" y="204"/>
                  </a:lnTo>
                  <a:lnTo>
                    <a:pt x="0" y="194"/>
                  </a:lnTo>
                  <a:lnTo>
                    <a:pt x="0" y="183"/>
                  </a:lnTo>
                  <a:lnTo>
                    <a:pt x="2" y="173"/>
                  </a:lnTo>
                  <a:lnTo>
                    <a:pt x="4" y="163"/>
                  </a:lnTo>
                  <a:lnTo>
                    <a:pt x="7" y="153"/>
                  </a:lnTo>
                  <a:lnTo>
                    <a:pt x="9" y="143"/>
                  </a:lnTo>
                  <a:lnTo>
                    <a:pt x="12" y="134"/>
                  </a:lnTo>
                  <a:lnTo>
                    <a:pt x="16" y="124"/>
                  </a:lnTo>
                  <a:lnTo>
                    <a:pt x="21" y="116"/>
                  </a:lnTo>
                  <a:lnTo>
                    <a:pt x="24" y="107"/>
                  </a:lnTo>
                  <a:lnTo>
                    <a:pt x="34" y="90"/>
                  </a:lnTo>
                  <a:lnTo>
                    <a:pt x="46" y="73"/>
                  </a:lnTo>
                  <a:lnTo>
                    <a:pt x="60" y="60"/>
                  </a:lnTo>
                  <a:lnTo>
                    <a:pt x="73" y="46"/>
                  </a:lnTo>
                  <a:lnTo>
                    <a:pt x="90" y="34"/>
                  </a:lnTo>
                  <a:lnTo>
                    <a:pt x="107" y="24"/>
                  </a:lnTo>
                  <a:lnTo>
                    <a:pt x="116" y="21"/>
                  </a:lnTo>
                  <a:lnTo>
                    <a:pt x="124" y="15"/>
                  </a:lnTo>
                  <a:lnTo>
                    <a:pt x="134" y="12"/>
                  </a:lnTo>
                  <a:lnTo>
                    <a:pt x="143" y="9"/>
                  </a:lnTo>
                  <a:lnTo>
                    <a:pt x="153" y="7"/>
                  </a:lnTo>
                  <a:lnTo>
                    <a:pt x="163" y="4"/>
                  </a:lnTo>
                  <a:lnTo>
                    <a:pt x="173" y="2"/>
                  </a:lnTo>
                  <a:lnTo>
                    <a:pt x="183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1935" y="0"/>
                  </a:lnTo>
                  <a:lnTo>
                    <a:pt x="1937" y="0"/>
                  </a:lnTo>
                  <a:lnTo>
                    <a:pt x="1947" y="0"/>
                  </a:lnTo>
                  <a:lnTo>
                    <a:pt x="1957" y="0"/>
                  </a:lnTo>
                  <a:lnTo>
                    <a:pt x="1967" y="2"/>
                  </a:lnTo>
                  <a:lnTo>
                    <a:pt x="1977" y="4"/>
                  </a:lnTo>
                  <a:lnTo>
                    <a:pt x="1988" y="7"/>
                  </a:lnTo>
                  <a:lnTo>
                    <a:pt x="1996" y="9"/>
                  </a:lnTo>
                  <a:lnTo>
                    <a:pt x="2006" y="12"/>
                  </a:lnTo>
                  <a:lnTo>
                    <a:pt x="2015" y="15"/>
                  </a:lnTo>
                  <a:lnTo>
                    <a:pt x="2025" y="21"/>
                  </a:lnTo>
                  <a:lnTo>
                    <a:pt x="2033" y="24"/>
                  </a:lnTo>
                  <a:lnTo>
                    <a:pt x="2050" y="34"/>
                  </a:lnTo>
                  <a:lnTo>
                    <a:pt x="2066" y="46"/>
                  </a:lnTo>
                  <a:lnTo>
                    <a:pt x="2081" y="60"/>
                  </a:lnTo>
                  <a:lnTo>
                    <a:pt x="2093" y="73"/>
                  </a:lnTo>
                  <a:lnTo>
                    <a:pt x="2105" y="90"/>
                  </a:lnTo>
                  <a:lnTo>
                    <a:pt x="2115" y="107"/>
                  </a:lnTo>
                  <a:lnTo>
                    <a:pt x="2120" y="116"/>
                  </a:lnTo>
                  <a:lnTo>
                    <a:pt x="2123" y="124"/>
                  </a:lnTo>
                  <a:lnTo>
                    <a:pt x="2127" y="134"/>
                  </a:lnTo>
                  <a:lnTo>
                    <a:pt x="2130" y="143"/>
                  </a:lnTo>
                  <a:lnTo>
                    <a:pt x="2133" y="153"/>
                  </a:lnTo>
                  <a:lnTo>
                    <a:pt x="2135" y="163"/>
                  </a:lnTo>
                  <a:lnTo>
                    <a:pt x="2137" y="173"/>
                  </a:lnTo>
                  <a:lnTo>
                    <a:pt x="2138" y="183"/>
                  </a:lnTo>
                  <a:lnTo>
                    <a:pt x="2140" y="194"/>
                  </a:lnTo>
                  <a:lnTo>
                    <a:pt x="2140" y="204"/>
                  </a:lnTo>
                  <a:lnTo>
                    <a:pt x="2140" y="484"/>
                  </a:lnTo>
                  <a:lnTo>
                    <a:pt x="2140" y="494"/>
                  </a:lnTo>
                  <a:lnTo>
                    <a:pt x="2138" y="504"/>
                  </a:lnTo>
                  <a:lnTo>
                    <a:pt x="2137" y="514"/>
                  </a:lnTo>
                  <a:lnTo>
                    <a:pt x="2135" y="524"/>
                  </a:lnTo>
                  <a:lnTo>
                    <a:pt x="2133" y="534"/>
                  </a:lnTo>
                  <a:lnTo>
                    <a:pt x="2130" y="545"/>
                  </a:lnTo>
                  <a:lnTo>
                    <a:pt x="2127" y="553"/>
                  </a:lnTo>
                  <a:lnTo>
                    <a:pt x="2123" y="563"/>
                  </a:lnTo>
                  <a:lnTo>
                    <a:pt x="2120" y="572"/>
                  </a:lnTo>
                  <a:lnTo>
                    <a:pt x="2115" y="580"/>
                  </a:lnTo>
                  <a:lnTo>
                    <a:pt x="2105" y="597"/>
                  </a:lnTo>
                  <a:lnTo>
                    <a:pt x="2093" y="614"/>
                  </a:lnTo>
                  <a:lnTo>
                    <a:pt x="2081" y="628"/>
                  </a:lnTo>
                  <a:lnTo>
                    <a:pt x="2066" y="641"/>
                  </a:lnTo>
                  <a:lnTo>
                    <a:pt x="2050" y="653"/>
                  </a:lnTo>
                  <a:lnTo>
                    <a:pt x="2033" y="663"/>
                  </a:lnTo>
                  <a:lnTo>
                    <a:pt x="2025" y="667"/>
                  </a:lnTo>
                  <a:lnTo>
                    <a:pt x="2015" y="672"/>
                  </a:lnTo>
                  <a:lnTo>
                    <a:pt x="2006" y="675"/>
                  </a:lnTo>
                  <a:lnTo>
                    <a:pt x="1996" y="679"/>
                  </a:lnTo>
                  <a:lnTo>
                    <a:pt x="1988" y="680"/>
                  </a:lnTo>
                  <a:lnTo>
                    <a:pt x="1977" y="684"/>
                  </a:lnTo>
                  <a:lnTo>
                    <a:pt x="1967" y="685"/>
                  </a:lnTo>
                  <a:lnTo>
                    <a:pt x="1957" y="687"/>
                  </a:lnTo>
                  <a:lnTo>
                    <a:pt x="1947" y="687"/>
                  </a:lnTo>
                  <a:lnTo>
                    <a:pt x="1937" y="687"/>
                  </a:lnTo>
                  <a:lnTo>
                    <a:pt x="1935" y="687"/>
                  </a:lnTo>
                  <a:lnTo>
                    <a:pt x="204" y="687"/>
                  </a:lnTo>
                  <a:lnTo>
                    <a:pt x="194" y="687"/>
                  </a:lnTo>
                  <a:lnTo>
                    <a:pt x="183" y="687"/>
                  </a:lnTo>
                  <a:lnTo>
                    <a:pt x="173" y="685"/>
                  </a:lnTo>
                  <a:lnTo>
                    <a:pt x="163" y="684"/>
                  </a:lnTo>
                  <a:lnTo>
                    <a:pt x="153" y="680"/>
                  </a:lnTo>
                  <a:lnTo>
                    <a:pt x="143" y="679"/>
                  </a:lnTo>
                  <a:lnTo>
                    <a:pt x="134" y="675"/>
                  </a:lnTo>
                  <a:lnTo>
                    <a:pt x="124" y="672"/>
                  </a:lnTo>
                  <a:lnTo>
                    <a:pt x="116" y="667"/>
                  </a:lnTo>
                  <a:lnTo>
                    <a:pt x="107" y="663"/>
                  </a:lnTo>
                  <a:lnTo>
                    <a:pt x="90" y="653"/>
                  </a:lnTo>
                  <a:lnTo>
                    <a:pt x="73" y="641"/>
                  </a:lnTo>
                  <a:lnTo>
                    <a:pt x="60" y="628"/>
                  </a:lnTo>
                  <a:lnTo>
                    <a:pt x="46" y="614"/>
                  </a:lnTo>
                  <a:lnTo>
                    <a:pt x="34" y="597"/>
                  </a:lnTo>
                  <a:lnTo>
                    <a:pt x="24" y="580"/>
                  </a:lnTo>
                  <a:lnTo>
                    <a:pt x="21" y="572"/>
                  </a:lnTo>
                  <a:lnTo>
                    <a:pt x="16" y="563"/>
                  </a:lnTo>
                  <a:lnTo>
                    <a:pt x="12" y="553"/>
                  </a:lnTo>
                  <a:lnTo>
                    <a:pt x="9" y="545"/>
                  </a:lnTo>
                  <a:lnTo>
                    <a:pt x="7" y="534"/>
                  </a:lnTo>
                  <a:lnTo>
                    <a:pt x="4" y="524"/>
                  </a:lnTo>
                  <a:lnTo>
                    <a:pt x="2" y="514"/>
                  </a:lnTo>
                  <a:lnTo>
                    <a:pt x="0" y="504"/>
                  </a:lnTo>
                  <a:lnTo>
                    <a:pt x="0" y="494"/>
                  </a:lnTo>
                  <a:lnTo>
                    <a:pt x="0" y="484"/>
                  </a:lnTo>
                </a:path>
              </a:pathLst>
            </a:custGeom>
            <a:noFill/>
            <a:ln w="14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5699" name="Rectangle 7"/>
            <p:cNvSpPr>
              <a:spLocks noChangeArrowheads="1"/>
            </p:cNvSpPr>
            <p:nvPr/>
          </p:nvSpPr>
          <p:spPr bwMode="auto">
            <a:xfrm>
              <a:off x="4999" y="6218"/>
              <a:ext cx="84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Frank Clinton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00" name="Rectangle 6"/>
            <p:cNvSpPr>
              <a:spLocks noChangeArrowheads="1"/>
            </p:cNvSpPr>
            <p:nvPr/>
          </p:nvSpPr>
          <p:spPr bwMode="auto">
            <a:xfrm>
              <a:off x="5894" y="6218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01" name="Rectangle 5"/>
            <p:cNvSpPr>
              <a:spLocks noChangeArrowheads="1"/>
            </p:cNvSpPr>
            <p:nvPr/>
          </p:nvSpPr>
          <p:spPr bwMode="auto">
            <a:xfrm>
              <a:off x="5941" y="6218"/>
              <a:ext cx="21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HQ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02" name="Rectangle 4"/>
            <p:cNvSpPr>
              <a:spLocks noChangeArrowheads="1"/>
            </p:cNvSpPr>
            <p:nvPr/>
          </p:nvSpPr>
          <p:spPr bwMode="auto">
            <a:xfrm>
              <a:off x="6157" y="6218"/>
              <a:ext cx="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03" name="Rectangle 3"/>
            <p:cNvSpPr>
              <a:spLocks noChangeArrowheads="1"/>
            </p:cNvSpPr>
            <p:nvPr/>
          </p:nvSpPr>
          <p:spPr bwMode="auto">
            <a:xfrm>
              <a:off x="4922" y="6391"/>
              <a:ext cx="130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Programme Manager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704" name="Rectangle 2"/>
            <p:cNvSpPr>
              <a:spLocks noChangeArrowheads="1"/>
            </p:cNvSpPr>
            <p:nvPr/>
          </p:nvSpPr>
          <p:spPr bwMode="auto">
            <a:xfrm>
              <a:off x="4819" y="6564"/>
              <a:ext cx="151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Environmental Licensing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E"/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346205" y="176530"/>
            <a:ext cx="8330252" cy="6127597"/>
            <a:chOff x="-360" y="-360"/>
            <a:chExt cx="13139" cy="9900"/>
          </a:xfrm>
        </p:grpSpPr>
        <p:sp>
          <p:nvSpPr>
            <p:cNvPr id="4" name="AutoShape 80"/>
            <p:cNvSpPr>
              <a:spLocks noChangeAspect="1" noChangeArrowheads="1" noTextEdit="1"/>
            </p:cNvSpPr>
            <p:nvPr/>
          </p:nvSpPr>
          <p:spPr bwMode="auto">
            <a:xfrm>
              <a:off x="-360" y="-360"/>
              <a:ext cx="13139" cy="9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" name="Rectangle 79"/>
            <p:cNvSpPr>
              <a:spLocks noChangeArrowheads="1"/>
            </p:cNvSpPr>
            <p:nvPr/>
          </p:nvSpPr>
          <p:spPr bwMode="auto">
            <a:xfrm>
              <a:off x="2739" y="1314"/>
              <a:ext cx="5937" cy="1205"/>
            </a:xfrm>
            <a:prstGeom prst="rect">
              <a:avLst/>
            </a:pr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" name="Rectangle 78"/>
            <p:cNvSpPr>
              <a:spLocks noChangeArrowheads="1"/>
            </p:cNvSpPr>
            <p:nvPr/>
          </p:nvSpPr>
          <p:spPr bwMode="auto">
            <a:xfrm>
              <a:off x="2739" y="1314"/>
              <a:ext cx="5937" cy="1205"/>
            </a:xfrm>
            <a:prstGeom prst="rect">
              <a:avLst/>
            </a:prstGeom>
            <a:noFill/>
            <a:ln w="16">
              <a:solidFill>
                <a:srgbClr val="CDCDC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" name="Rectangle 77"/>
            <p:cNvSpPr>
              <a:spLocks noChangeArrowheads="1"/>
            </p:cNvSpPr>
            <p:nvPr/>
          </p:nvSpPr>
          <p:spPr bwMode="auto">
            <a:xfrm>
              <a:off x="2777" y="1346"/>
              <a:ext cx="5861" cy="1141"/>
            </a:xfrm>
            <a:prstGeom prst="rect">
              <a:avLst/>
            </a:prstGeom>
            <a:noFill/>
            <a:ln w="16">
              <a:solidFill>
                <a:srgbClr val="CDCDCD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" name="Rectangle 76"/>
            <p:cNvSpPr>
              <a:spLocks noChangeArrowheads="1"/>
            </p:cNvSpPr>
            <p:nvPr/>
          </p:nvSpPr>
          <p:spPr bwMode="auto">
            <a:xfrm>
              <a:off x="2511" y="1195"/>
              <a:ext cx="5939" cy="120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9" name="Rectangle 75"/>
            <p:cNvSpPr>
              <a:spLocks noChangeArrowheads="1"/>
            </p:cNvSpPr>
            <p:nvPr/>
          </p:nvSpPr>
          <p:spPr bwMode="auto">
            <a:xfrm>
              <a:off x="2558" y="1163"/>
              <a:ext cx="5939" cy="1205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0" name="Rectangle 74"/>
            <p:cNvSpPr>
              <a:spLocks noChangeArrowheads="1"/>
            </p:cNvSpPr>
            <p:nvPr/>
          </p:nvSpPr>
          <p:spPr bwMode="auto">
            <a:xfrm>
              <a:off x="2596" y="1195"/>
              <a:ext cx="5863" cy="1141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1" name="Rectangle 73"/>
            <p:cNvSpPr>
              <a:spLocks noChangeArrowheads="1"/>
            </p:cNvSpPr>
            <p:nvPr/>
          </p:nvSpPr>
          <p:spPr bwMode="auto">
            <a:xfrm>
              <a:off x="4603" y="1346"/>
              <a:ext cx="150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Dara Lynott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72"/>
            <p:cNvSpPr>
              <a:spLocks noChangeArrowheads="1"/>
            </p:cNvSpPr>
            <p:nvPr/>
          </p:nvSpPr>
          <p:spPr bwMode="auto">
            <a:xfrm>
              <a:off x="3896" y="1766"/>
              <a:ext cx="312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Deputy Director General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71"/>
            <p:cNvSpPr>
              <a:spLocks noChangeArrowheads="1"/>
            </p:cNvSpPr>
            <p:nvPr/>
          </p:nvSpPr>
          <p:spPr bwMode="auto">
            <a:xfrm>
              <a:off x="5293" y="1850"/>
              <a:ext cx="105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70"/>
            <p:cNvSpPr>
              <a:spLocks noChangeArrowheads="1"/>
            </p:cNvSpPr>
            <p:nvPr/>
          </p:nvSpPr>
          <p:spPr bwMode="auto">
            <a:xfrm>
              <a:off x="5707" y="1850"/>
              <a:ext cx="105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69"/>
            <p:cNvSpPr>
              <a:spLocks noChangeArrowheads="1"/>
            </p:cNvSpPr>
            <p:nvPr/>
          </p:nvSpPr>
          <p:spPr bwMode="auto">
            <a:xfrm>
              <a:off x="759" y="2820"/>
              <a:ext cx="2878" cy="75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6" name="Rectangle 68"/>
            <p:cNvSpPr>
              <a:spLocks noChangeArrowheads="1"/>
            </p:cNvSpPr>
            <p:nvPr/>
          </p:nvSpPr>
          <p:spPr bwMode="auto">
            <a:xfrm>
              <a:off x="759" y="2820"/>
              <a:ext cx="2878" cy="753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7" name="Rectangle 67"/>
            <p:cNvSpPr>
              <a:spLocks noChangeArrowheads="1"/>
            </p:cNvSpPr>
            <p:nvPr/>
          </p:nvSpPr>
          <p:spPr bwMode="auto">
            <a:xfrm>
              <a:off x="797" y="2851"/>
              <a:ext cx="2802" cy="690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18" name="Rectangle 66"/>
            <p:cNvSpPr>
              <a:spLocks noChangeArrowheads="1"/>
            </p:cNvSpPr>
            <p:nvPr/>
          </p:nvSpPr>
          <p:spPr bwMode="auto">
            <a:xfrm>
              <a:off x="1289" y="2819"/>
              <a:ext cx="17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Frank Clinton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65"/>
            <p:cNvSpPr>
              <a:spLocks noChangeArrowheads="1"/>
            </p:cNvSpPr>
            <p:nvPr/>
          </p:nvSpPr>
          <p:spPr bwMode="auto">
            <a:xfrm>
              <a:off x="1419" y="3187"/>
              <a:ext cx="1515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Programme Manager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Environmental Licensing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64"/>
            <p:cNvSpPr>
              <a:spLocks noChangeArrowheads="1"/>
            </p:cNvSpPr>
            <p:nvPr/>
          </p:nvSpPr>
          <p:spPr bwMode="auto">
            <a:xfrm>
              <a:off x="7237" y="2820"/>
              <a:ext cx="2699" cy="753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1" name="Rectangle 63"/>
            <p:cNvSpPr>
              <a:spLocks noChangeArrowheads="1"/>
            </p:cNvSpPr>
            <p:nvPr/>
          </p:nvSpPr>
          <p:spPr bwMode="auto">
            <a:xfrm>
              <a:off x="7237" y="2820"/>
              <a:ext cx="2699" cy="753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2" name="Rectangle 62"/>
            <p:cNvSpPr>
              <a:spLocks noChangeArrowheads="1"/>
            </p:cNvSpPr>
            <p:nvPr/>
          </p:nvSpPr>
          <p:spPr bwMode="auto">
            <a:xfrm>
              <a:off x="7237" y="2820"/>
              <a:ext cx="2699" cy="753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3" name="Rectangle 61"/>
            <p:cNvSpPr>
              <a:spLocks noChangeArrowheads="1"/>
            </p:cNvSpPr>
            <p:nvPr/>
          </p:nvSpPr>
          <p:spPr bwMode="auto">
            <a:xfrm>
              <a:off x="7259" y="2819"/>
              <a:ext cx="277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Dr. Jonathan Derham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60"/>
            <p:cNvSpPr>
              <a:spLocks noChangeArrowheads="1"/>
            </p:cNvSpPr>
            <p:nvPr/>
          </p:nvSpPr>
          <p:spPr bwMode="auto">
            <a:xfrm>
              <a:off x="7462" y="3187"/>
              <a:ext cx="2355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Programme Manager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Climate, Research and Resource use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59"/>
            <p:cNvSpPr>
              <a:spLocks/>
            </p:cNvSpPr>
            <p:nvPr/>
          </p:nvSpPr>
          <p:spPr bwMode="auto">
            <a:xfrm>
              <a:off x="8497" y="1766"/>
              <a:ext cx="809" cy="1085"/>
            </a:xfrm>
            <a:custGeom>
              <a:avLst/>
              <a:gdLst>
                <a:gd name="T0" fmla="*/ 0 w 809"/>
                <a:gd name="T1" fmla="*/ 0 h 1085"/>
                <a:gd name="T2" fmla="*/ 809 w 809"/>
                <a:gd name="T3" fmla="*/ 0 h 1085"/>
                <a:gd name="T4" fmla="*/ 809 w 809"/>
                <a:gd name="T5" fmla="*/ 1085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9" h="1085">
                  <a:moveTo>
                    <a:pt x="0" y="0"/>
                  </a:moveTo>
                  <a:lnTo>
                    <a:pt x="809" y="0"/>
                  </a:lnTo>
                  <a:lnTo>
                    <a:pt x="809" y="1085"/>
                  </a:lnTo>
                </a:path>
              </a:pathLst>
            </a:cu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6" name="Rectangle 58"/>
            <p:cNvSpPr>
              <a:spLocks noChangeArrowheads="1"/>
            </p:cNvSpPr>
            <p:nvPr/>
          </p:nvSpPr>
          <p:spPr bwMode="auto">
            <a:xfrm>
              <a:off x="759" y="4025"/>
              <a:ext cx="2878" cy="603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7" name="Rectangle 57"/>
            <p:cNvSpPr>
              <a:spLocks noChangeArrowheads="1"/>
            </p:cNvSpPr>
            <p:nvPr/>
          </p:nvSpPr>
          <p:spPr bwMode="auto">
            <a:xfrm>
              <a:off x="759" y="4025"/>
              <a:ext cx="2878" cy="603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28" name="Rectangle 56"/>
            <p:cNvSpPr>
              <a:spLocks noChangeArrowheads="1"/>
            </p:cNvSpPr>
            <p:nvPr/>
          </p:nvSpPr>
          <p:spPr bwMode="auto">
            <a:xfrm>
              <a:off x="1166" y="4026"/>
              <a:ext cx="205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Marie O Connor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55"/>
            <p:cNvSpPr>
              <a:spLocks noChangeArrowheads="1"/>
            </p:cNvSpPr>
            <p:nvPr/>
          </p:nvSpPr>
          <p:spPr bwMode="auto">
            <a:xfrm>
              <a:off x="1249" y="4326"/>
              <a:ext cx="172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Manager - IPPC/IED - Cork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54"/>
            <p:cNvSpPr>
              <a:spLocks noChangeArrowheads="1"/>
            </p:cNvSpPr>
            <p:nvPr/>
          </p:nvSpPr>
          <p:spPr bwMode="auto">
            <a:xfrm>
              <a:off x="7237" y="4026"/>
              <a:ext cx="2699" cy="602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1" name="Rectangle 53"/>
            <p:cNvSpPr>
              <a:spLocks noChangeArrowheads="1"/>
            </p:cNvSpPr>
            <p:nvPr/>
          </p:nvSpPr>
          <p:spPr bwMode="auto">
            <a:xfrm>
              <a:off x="7237" y="4026"/>
              <a:ext cx="2699" cy="602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2" name="Rectangle 52"/>
            <p:cNvSpPr>
              <a:spLocks noChangeArrowheads="1"/>
            </p:cNvSpPr>
            <p:nvPr/>
          </p:nvSpPr>
          <p:spPr bwMode="auto">
            <a:xfrm>
              <a:off x="7462" y="4026"/>
              <a:ext cx="229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Dr. Eimear Cotter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51"/>
            <p:cNvSpPr>
              <a:spLocks noChangeArrowheads="1"/>
            </p:cNvSpPr>
            <p:nvPr/>
          </p:nvSpPr>
          <p:spPr bwMode="auto">
            <a:xfrm>
              <a:off x="7834" y="4306"/>
              <a:ext cx="153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Registry Inventories and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Projections unit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50"/>
            <p:cNvSpPr>
              <a:spLocks noChangeArrowheads="1"/>
            </p:cNvSpPr>
            <p:nvPr/>
          </p:nvSpPr>
          <p:spPr bwMode="auto">
            <a:xfrm>
              <a:off x="759" y="5833"/>
              <a:ext cx="2880" cy="603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5" name="Rectangle 49"/>
            <p:cNvSpPr>
              <a:spLocks noChangeArrowheads="1"/>
            </p:cNvSpPr>
            <p:nvPr/>
          </p:nvSpPr>
          <p:spPr bwMode="auto">
            <a:xfrm>
              <a:off x="759" y="5833"/>
              <a:ext cx="2880" cy="603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6" name="Rectangle 48"/>
            <p:cNvSpPr>
              <a:spLocks noChangeArrowheads="1"/>
            </p:cNvSpPr>
            <p:nvPr/>
          </p:nvSpPr>
          <p:spPr bwMode="auto">
            <a:xfrm>
              <a:off x="1289" y="5833"/>
              <a:ext cx="210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Dr. Karen Creed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47"/>
            <p:cNvSpPr>
              <a:spLocks noChangeArrowheads="1"/>
            </p:cNvSpPr>
            <p:nvPr/>
          </p:nvSpPr>
          <p:spPr bwMode="auto">
            <a:xfrm>
              <a:off x="1289" y="6135"/>
              <a:ext cx="171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Manager - Water - Wexford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46"/>
            <p:cNvSpPr>
              <a:spLocks noChangeArrowheads="1"/>
            </p:cNvSpPr>
            <p:nvPr/>
          </p:nvSpPr>
          <p:spPr bwMode="auto">
            <a:xfrm>
              <a:off x="7237" y="4929"/>
              <a:ext cx="2699" cy="602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39" name="Rectangle 45"/>
            <p:cNvSpPr>
              <a:spLocks noChangeArrowheads="1"/>
            </p:cNvSpPr>
            <p:nvPr/>
          </p:nvSpPr>
          <p:spPr bwMode="auto">
            <a:xfrm>
              <a:off x="7237" y="4929"/>
              <a:ext cx="2699" cy="697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40" name="Rectangle 44"/>
            <p:cNvSpPr>
              <a:spLocks noChangeArrowheads="1"/>
            </p:cNvSpPr>
            <p:nvPr/>
          </p:nvSpPr>
          <p:spPr bwMode="auto">
            <a:xfrm>
              <a:off x="7567" y="4929"/>
              <a:ext cx="204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Dr. Maria Martin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3"/>
            <p:cNvSpPr>
              <a:spLocks noChangeArrowheads="1"/>
            </p:cNvSpPr>
            <p:nvPr/>
          </p:nvSpPr>
          <p:spPr bwMode="auto">
            <a:xfrm>
              <a:off x="7567" y="5231"/>
              <a:ext cx="2055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Emission trading, Chemicals and</a:t>
              </a:r>
              <a:endPara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Producer Responsibility Unit 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759" y="4929"/>
              <a:ext cx="2880" cy="602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759" y="4929"/>
              <a:ext cx="2880" cy="602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44" name="Rectangle 40"/>
            <p:cNvSpPr>
              <a:spLocks noChangeArrowheads="1"/>
            </p:cNvSpPr>
            <p:nvPr/>
          </p:nvSpPr>
          <p:spPr bwMode="auto">
            <a:xfrm>
              <a:off x="1500" y="4929"/>
              <a:ext cx="1275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Pat Byrne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39"/>
            <p:cNvSpPr>
              <a:spLocks noChangeArrowheads="1"/>
            </p:cNvSpPr>
            <p:nvPr/>
          </p:nvSpPr>
          <p:spPr bwMode="auto">
            <a:xfrm>
              <a:off x="1289" y="5231"/>
              <a:ext cx="174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Manager - UWWTP - Dublin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/>
          </p:nvSpPr>
          <p:spPr bwMode="auto">
            <a:xfrm>
              <a:off x="759" y="7641"/>
              <a:ext cx="2880" cy="602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47" name="Rectangle 37"/>
            <p:cNvSpPr>
              <a:spLocks noChangeArrowheads="1"/>
            </p:cNvSpPr>
            <p:nvPr/>
          </p:nvSpPr>
          <p:spPr bwMode="auto">
            <a:xfrm>
              <a:off x="759" y="7641"/>
              <a:ext cx="2880" cy="602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969" y="7641"/>
              <a:ext cx="26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Dr. Tom McLoughlin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35"/>
            <p:cNvSpPr>
              <a:spLocks noChangeArrowheads="1"/>
            </p:cNvSpPr>
            <p:nvPr/>
          </p:nvSpPr>
          <p:spPr bwMode="auto">
            <a:xfrm>
              <a:off x="1500" y="7943"/>
              <a:ext cx="166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Manager - GMO - Wexford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34"/>
            <p:cNvSpPr>
              <a:spLocks noChangeArrowheads="1"/>
            </p:cNvSpPr>
            <p:nvPr/>
          </p:nvSpPr>
          <p:spPr bwMode="auto">
            <a:xfrm>
              <a:off x="759" y="8545"/>
              <a:ext cx="2880" cy="603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1" name="Rectangle 33"/>
            <p:cNvSpPr>
              <a:spLocks noChangeArrowheads="1"/>
            </p:cNvSpPr>
            <p:nvPr/>
          </p:nvSpPr>
          <p:spPr bwMode="auto">
            <a:xfrm>
              <a:off x="759" y="8545"/>
              <a:ext cx="2880" cy="603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2" name="Rectangle 32"/>
            <p:cNvSpPr>
              <a:spLocks noChangeArrowheads="1"/>
            </p:cNvSpPr>
            <p:nvPr/>
          </p:nvSpPr>
          <p:spPr bwMode="auto">
            <a:xfrm>
              <a:off x="1263" y="8524"/>
              <a:ext cx="2022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Mary Turner  BL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31"/>
            <p:cNvSpPr>
              <a:spLocks noChangeArrowheads="1"/>
            </p:cNvSpPr>
            <p:nvPr/>
          </p:nvSpPr>
          <p:spPr bwMode="auto">
            <a:xfrm>
              <a:off x="1249" y="8846"/>
              <a:ext cx="225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Manager – Administration - Wexford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30"/>
            <p:cNvSpPr>
              <a:spLocks noChangeArrowheads="1"/>
            </p:cNvSpPr>
            <p:nvPr/>
          </p:nvSpPr>
          <p:spPr bwMode="auto">
            <a:xfrm>
              <a:off x="759" y="6738"/>
              <a:ext cx="2880" cy="602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5" name="Rectangle 29"/>
            <p:cNvSpPr>
              <a:spLocks noChangeArrowheads="1"/>
            </p:cNvSpPr>
            <p:nvPr/>
          </p:nvSpPr>
          <p:spPr bwMode="auto">
            <a:xfrm>
              <a:off x="759" y="6738"/>
              <a:ext cx="2880" cy="602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6" name="Rectangle 28"/>
            <p:cNvSpPr>
              <a:spLocks noChangeArrowheads="1"/>
            </p:cNvSpPr>
            <p:nvPr/>
          </p:nvSpPr>
          <p:spPr bwMode="auto">
            <a:xfrm>
              <a:off x="1289" y="6738"/>
              <a:ext cx="180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Brian Meaney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27"/>
            <p:cNvSpPr>
              <a:spLocks noChangeArrowheads="1"/>
            </p:cNvSpPr>
            <p:nvPr/>
          </p:nvSpPr>
          <p:spPr bwMode="auto">
            <a:xfrm>
              <a:off x="1298" y="7038"/>
              <a:ext cx="174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Manager - Waste - Wexford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26"/>
            <p:cNvSpPr>
              <a:spLocks noChangeArrowheads="1"/>
            </p:cNvSpPr>
            <p:nvPr/>
          </p:nvSpPr>
          <p:spPr bwMode="auto">
            <a:xfrm>
              <a:off x="7237" y="5833"/>
              <a:ext cx="2699" cy="603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59" name="Rectangle 25"/>
            <p:cNvSpPr>
              <a:spLocks noChangeArrowheads="1"/>
            </p:cNvSpPr>
            <p:nvPr/>
          </p:nvSpPr>
          <p:spPr bwMode="auto">
            <a:xfrm>
              <a:off x="7237" y="5833"/>
              <a:ext cx="2699" cy="603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0" name="Rectangle 24"/>
            <p:cNvSpPr>
              <a:spLocks noChangeArrowheads="1"/>
            </p:cNvSpPr>
            <p:nvPr/>
          </p:nvSpPr>
          <p:spPr bwMode="auto">
            <a:xfrm>
              <a:off x="7648" y="5833"/>
              <a:ext cx="213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Dr. Brian Donlon 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23"/>
            <p:cNvSpPr>
              <a:spLocks noChangeArrowheads="1"/>
            </p:cNvSpPr>
            <p:nvPr/>
          </p:nvSpPr>
          <p:spPr bwMode="auto">
            <a:xfrm>
              <a:off x="7462" y="6135"/>
              <a:ext cx="247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Research and Resource Efficiency Unit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22"/>
            <p:cNvSpPr>
              <a:spLocks noChangeArrowheads="1"/>
            </p:cNvSpPr>
            <p:nvPr/>
          </p:nvSpPr>
          <p:spPr bwMode="auto">
            <a:xfrm>
              <a:off x="7237" y="6738"/>
              <a:ext cx="2699" cy="602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3" name="Rectangle 21"/>
            <p:cNvSpPr>
              <a:spLocks noChangeArrowheads="1"/>
            </p:cNvSpPr>
            <p:nvPr/>
          </p:nvSpPr>
          <p:spPr bwMode="auto">
            <a:xfrm>
              <a:off x="7237" y="6738"/>
              <a:ext cx="2699" cy="602"/>
            </a:xfrm>
            <a:prstGeom prst="rect">
              <a:avLst/>
            </a:prstGeom>
            <a:noFill/>
            <a:ln w="16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64" name="Rectangle 20"/>
            <p:cNvSpPr>
              <a:spLocks noChangeArrowheads="1"/>
            </p:cNvSpPr>
            <p:nvPr/>
          </p:nvSpPr>
          <p:spPr bwMode="auto">
            <a:xfrm>
              <a:off x="7400" y="6716"/>
              <a:ext cx="2610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Dr. Frank McGovern 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19"/>
            <p:cNvSpPr>
              <a:spLocks noChangeArrowheads="1"/>
            </p:cNvSpPr>
            <p:nvPr/>
          </p:nvSpPr>
          <p:spPr bwMode="auto">
            <a:xfrm>
              <a:off x="8206" y="7038"/>
              <a:ext cx="102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Climate Science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Freeform 14"/>
            <p:cNvSpPr>
              <a:spLocks/>
            </p:cNvSpPr>
            <p:nvPr/>
          </p:nvSpPr>
          <p:spPr bwMode="auto">
            <a:xfrm>
              <a:off x="1298" y="1766"/>
              <a:ext cx="1260" cy="1085"/>
            </a:xfrm>
            <a:custGeom>
              <a:avLst/>
              <a:gdLst>
                <a:gd name="T0" fmla="*/ 1260 w 1260"/>
                <a:gd name="T1" fmla="*/ 0 h 1085"/>
                <a:gd name="T2" fmla="*/ 0 w 1260"/>
                <a:gd name="T3" fmla="*/ 0 h 1085"/>
                <a:gd name="T4" fmla="*/ 0 w 1260"/>
                <a:gd name="T5" fmla="*/ 1085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0" h="1085">
                  <a:moveTo>
                    <a:pt x="1260" y="0"/>
                  </a:moveTo>
                  <a:lnTo>
                    <a:pt x="0" y="0"/>
                  </a:lnTo>
                  <a:lnTo>
                    <a:pt x="0" y="1085"/>
                  </a:lnTo>
                </a:path>
              </a:pathLst>
            </a:cu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1" name="Freeform 13"/>
            <p:cNvSpPr>
              <a:spLocks/>
            </p:cNvSpPr>
            <p:nvPr/>
          </p:nvSpPr>
          <p:spPr bwMode="auto">
            <a:xfrm>
              <a:off x="40" y="3197"/>
              <a:ext cx="719" cy="5649"/>
            </a:xfrm>
            <a:custGeom>
              <a:avLst/>
              <a:gdLst>
                <a:gd name="T0" fmla="*/ 719 w 719"/>
                <a:gd name="T1" fmla="*/ 0 h 5649"/>
                <a:gd name="T2" fmla="*/ 0 w 719"/>
                <a:gd name="T3" fmla="*/ 0 h 5649"/>
                <a:gd name="T4" fmla="*/ 0 w 719"/>
                <a:gd name="T5" fmla="*/ 5649 h 5649"/>
                <a:gd name="T6" fmla="*/ 719 w 719"/>
                <a:gd name="T7" fmla="*/ 5649 h 5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9" h="5649">
                  <a:moveTo>
                    <a:pt x="719" y="0"/>
                  </a:moveTo>
                  <a:lnTo>
                    <a:pt x="0" y="0"/>
                  </a:lnTo>
                  <a:lnTo>
                    <a:pt x="0" y="5649"/>
                  </a:lnTo>
                  <a:lnTo>
                    <a:pt x="719" y="5649"/>
                  </a:lnTo>
                </a:path>
              </a:pathLst>
            </a:cu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2" name="Freeform 12"/>
            <p:cNvSpPr>
              <a:spLocks/>
            </p:cNvSpPr>
            <p:nvPr/>
          </p:nvSpPr>
          <p:spPr bwMode="auto">
            <a:xfrm flipH="1">
              <a:off x="10657" y="3187"/>
              <a:ext cx="71" cy="3841"/>
            </a:xfrm>
            <a:custGeom>
              <a:avLst/>
              <a:gdLst>
                <a:gd name="T0" fmla="*/ 0 w 721"/>
                <a:gd name="T1" fmla="*/ 0 h 4715"/>
                <a:gd name="T2" fmla="*/ 721 w 721"/>
                <a:gd name="T3" fmla="*/ 0 h 4715"/>
                <a:gd name="T4" fmla="*/ 721 w 721"/>
                <a:gd name="T5" fmla="*/ 4715 h 4715"/>
                <a:gd name="T6" fmla="*/ 0 w 721"/>
                <a:gd name="T7" fmla="*/ 4715 h 4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1" h="4715">
                  <a:moveTo>
                    <a:pt x="0" y="0"/>
                  </a:moveTo>
                  <a:lnTo>
                    <a:pt x="721" y="0"/>
                  </a:lnTo>
                  <a:lnTo>
                    <a:pt x="721" y="4715"/>
                  </a:lnTo>
                  <a:lnTo>
                    <a:pt x="0" y="4715"/>
                  </a:lnTo>
                </a:path>
              </a:pathLst>
            </a:cu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3" name="Line 11"/>
            <p:cNvSpPr>
              <a:spLocks noChangeShapeType="1"/>
            </p:cNvSpPr>
            <p:nvPr/>
          </p:nvSpPr>
          <p:spPr bwMode="auto">
            <a:xfrm flipH="1">
              <a:off x="40" y="7943"/>
              <a:ext cx="719" cy="0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4" name="Line 10"/>
            <p:cNvSpPr>
              <a:spLocks noChangeShapeType="1"/>
            </p:cNvSpPr>
            <p:nvPr/>
          </p:nvSpPr>
          <p:spPr bwMode="auto">
            <a:xfrm flipH="1">
              <a:off x="9936" y="6135"/>
              <a:ext cx="721" cy="0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5" name="Line 9"/>
            <p:cNvSpPr>
              <a:spLocks noChangeShapeType="1"/>
            </p:cNvSpPr>
            <p:nvPr/>
          </p:nvSpPr>
          <p:spPr bwMode="auto">
            <a:xfrm flipH="1">
              <a:off x="40" y="7038"/>
              <a:ext cx="719" cy="0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6" name="Line 8"/>
            <p:cNvSpPr>
              <a:spLocks noChangeShapeType="1"/>
            </p:cNvSpPr>
            <p:nvPr/>
          </p:nvSpPr>
          <p:spPr bwMode="auto">
            <a:xfrm flipH="1">
              <a:off x="40" y="6135"/>
              <a:ext cx="719" cy="0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7" name="Line 7"/>
            <p:cNvSpPr>
              <a:spLocks noChangeShapeType="1"/>
            </p:cNvSpPr>
            <p:nvPr/>
          </p:nvSpPr>
          <p:spPr bwMode="auto">
            <a:xfrm flipH="1">
              <a:off x="40" y="5231"/>
              <a:ext cx="719" cy="0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8" name="Line 6"/>
            <p:cNvSpPr>
              <a:spLocks noChangeShapeType="1"/>
            </p:cNvSpPr>
            <p:nvPr/>
          </p:nvSpPr>
          <p:spPr bwMode="auto">
            <a:xfrm flipH="1">
              <a:off x="40" y="4326"/>
              <a:ext cx="719" cy="0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79" name="Line 5"/>
            <p:cNvSpPr>
              <a:spLocks noChangeShapeType="1"/>
            </p:cNvSpPr>
            <p:nvPr/>
          </p:nvSpPr>
          <p:spPr bwMode="auto">
            <a:xfrm flipH="1">
              <a:off x="9936" y="7038"/>
              <a:ext cx="721" cy="0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0" name="Line 4"/>
            <p:cNvSpPr>
              <a:spLocks noChangeShapeType="1"/>
            </p:cNvSpPr>
            <p:nvPr/>
          </p:nvSpPr>
          <p:spPr bwMode="auto">
            <a:xfrm flipH="1">
              <a:off x="9936" y="5231"/>
              <a:ext cx="721" cy="0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1" name="Line 3"/>
            <p:cNvSpPr>
              <a:spLocks noChangeShapeType="1"/>
            </p:cNvSpPr>
            <p:nvPr/>
          </p:nvSpPr>
          <p:spPr bwMode="auto">
            <a:xfrm flipH="1">
              <a:off x="9936" y="4326"/>
              <a:ext cx="721" cy="0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  <p:sp>
          <p:nvSpPr>
            <p:cNvPr id="82" name="Line 2"/>
            <p:cNvSpPr>
              <a:spLocks noChangeShapeType="1"/>
            </p:cNvSpPr>
            <p:nvPr/>
          </p:nvSpPr>
          <p:spPr bwMode="auto">
            <a:xfrm flipH="1">
              <a:off x="9936" y="3196"/>
              <a:ext cx="721" cy="1"/>
            </a:xfrm>
            <a:prstGeom prst="line">
              <a:avLst/>
            </a:prstGeom>
            <a:noFill/>
            <a:ln w="16">
              <a:solidFill>
                <a:srgbClr val="4677B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E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-130045" y="404664"/>
            <a:ext cx="929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 smtClean="0">
                <a:solidFill>
                  <a:schemeClr val="bg1"/>
                </a:solidFill>
              </a:rPr>
              <a:t>New structure Office of Climate, Licensing and Research</a:t>
            </a:r>
            <a:endParaRPr lang="en-I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82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EPA_Presentation1">
  <a:themeElements>
    <a:clrScheme name="EPA_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PA_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PA_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A_Presentation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_Presentation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Y:\EPA &amp; OEE Templates\PowerPoint Templates\EPA_Presentation1.pot</Template>
  <TotalTime>5407</TotalTime>
  <Words>255</Words>
  <Application>Microsoft Office PowerPoint</Application>
  <PresentationFormat>On-screen Show (4:3)</PresentationFormat>
  <Paragraphs>111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EPA_Presentation1</vt:lpstr>
      <vt:lpstr>New EPA Organisational Structure</vt:lpstr>
      <vt:lpstr>PowerPoint Presentation</vt:lpstr>
    </vt:vector>
  </TitlesOfParts>
  <Company>Environmental Protection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EPA Presentation</dc:title>
  <dc:creator>EPA User</dc:creator>
  <cp:lastModifiedBy>Anne Murphy</cp:lastModifiedBy>
  <cp:revision>256</cp:revision>
  <cp:lastPrinted>2013-03-01T10:26:48Z</cp:lastPrinted>
  <dcterms:created xsi:type="dcterms:W3CDTF">2005-08-23T11:55:01Z</dcterms:created>
  <dcterms:modified xsi:type="dcterms:W3CDTF">2013-03-01T10:32:41Z</dcterms:modified>
</cp:coreProperties>
</file>